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sldIdLst>
    <p:sldId id="256" r:id="rId2"/>
    <p:sldId id="311" r:id="rId3"/>
    <p:sldId id="305" r:id="rId4"/>
    <p:sldId id="306" r:id="rId5"/>
    <p:sldId id="309" r:id="rId6"/>
    <p:sldId id="260" r:id="rId7"/>
    <p:sldId id="282" r:id="rId8"/>
    <p:sldId id="257" r:id="rId9"/>
    <p:sldId id="285" r:id="rId10"/>
    <p:sldId id="303" r:id="rId11"/>
    <p:sldId id="258" r:id="rId12"/>
    <p:sldId id="259" r:id="rId13"/>
    <p:sldId id="283" r:id="rId14"/>
    <p:sldId id="310" r:id="rId15"/>
    <p:sldId id="308" r:id="rId16"/>
    <p:sldId id="284" r:id="rId17"/>
    <p:sldId id="261" r:id="rId18"/>
    <p:sldId id="262" r:id="rId19"/>
    <p:sldId id="288" r:id="rId20"/>
    <p:sldId id="297" r:id="rId21"/>
    <p:sldId id="263" r:id="rId22"/>
    <p:sldId id="286" r:id="rId23"/>
    <p:sldId id="298" r:id="rId24"/>
    <p:sldId id="264" r:id="rId25"/>
    <p:sldId id="289" r:id="rId26"/>
    <p:sldId id="291" r:id="rId27"/>
    <p:sldId id="304" r:id="rId28"/>
    <p:sldId id="290" r:id="rId29"/>
    <p:sldId id="292" r:id="rId30"/>
    <p:sldId id="293" r:id="rId31"/>
    <p:sldId id="294" r:id="rId32"/>
    <p:sldId id="295" r:id="rId33"/>
    <p:sldId id="301" r:id="rId34"/>
    <p:sldId id="300" r:id="rId35"/>
    <p:sldId id="265" r:id="rId36"/>
    <p:sldId id="296" r:id="rId37"/>
    <p:sldId id="302" r:id="rId38"/>
    <p:sldId id="266" r:id="rId39"/>
    <p:sldId id="268" r:id="rId40"/>
    <p:sldId id="267" r:id="rId41"/>
    <p:sldId id="26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50576-EAF9-4B1E-B9F5-78BF029F5209}" v="2" dt="2021-10-22T15:47:5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6323" autoAdjust="0"/>
  </p:normalViewPr>
  <p:slideViewPr>
    <p:cSldViewPr snapToGrid="0">
      <p:cViewPr varScale="1">
        <p:scale>
          <a:sx n="47" d="100"/>
          <a:sy n="47" d="100"/>
        </p:scale>
        <p:origin x="66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Pater" userId="edfeebab-7ff8-4167-8117-7587dec2b9ff" providerId="ADAL" clId="{AAE50576-EAF9-4B1E-B9F5-78BF029F5209}"/>
    <pc:docChg chg="custSel modSld">
      <pc:chgData name="Jessica Pater" userId="edfeebab-7ff8-4167-8117-7587dec2b9ff" providerId="ADAL" clId="{AAE50576-EAF9-4B1E-B9F5-78BF029F5209}" dt="2021-10-22T15:47:54.658" v="120" actId="20577"/>
      <pc:docMkLst>
        <pc:docMk/>
      </pc:docMkLst>
      <pc:sldChg chg="modSp mod">
        <pc:chgData name="Jessica Pater" userId="edfeebab-7ff8-4167-8117-7587dec2b9ff" providerId="ADAL" clId="{AAE50576-EAF9-4B1E-B9F5-78BF029F5209}" dt="2021-10-22T15:47:54.658" v="120" actId="20577"/>
        <pc:sldMkLst>
          <pc:docMk/>
          <pc:sldMk cId="1984330316" sldId="311"/>
        </pc:sldMkLst>
        <pc:spChg chg="mod">
          <ac:chgData name="Jessica Pater" userId="edfeebab-7ff8-4167-8117-7587dec2b9ff" providerId="ADAL" clId="{AAE50576-EAF9-4B1E-B9F5-78BF029F5209}" dt="2021-10-22T15:47:54.658" v="120" actId="20577"/>
          <ac:spMkLst>
            <pc:docMk/>
            <pc:sldMk cId="1984330316" sldId="311"/>
            <ac:spMk id="3" creationId="{BD303594-8432-44A5-AD3A-88779998EE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8A894-B668-45BD-97F7-F2636DD061D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AC06E94-F1CB-4E27-842F-35DC754CA304}">
      <dgm:prSet phldrT="[Text]"/>
      <dgm:spPr/>
      <dgm:t>
        <a:bodyPr/>
        <a:lstStyle/>
        <a:p>
          <a:r>
            <a:rPr lang="en-US" dirty="0"/>
            <a:t>Entire Platform</a:t>
          </a:r>
        </a:p>
      </dgm:t>
    </dgm:pt>
    <dgm:pt modelId="{1B9DF350-9779-42B8-807F-10809F155764}" type="parTrans" cxnId="{92DF743C-C1D4-41D4-99E3-B59DE98818B4}">
      <dgm:prSet/>
      <dgm:spPr/>
      <dgm:t>
        <a:bodyPr/>
        <a:lstStyle/>
        <a:p>
          <a:endParaRPr lang="en-US"/>
        </a:p>
      </dgm:t>
    </dgm:pt>
    <dgm:pt modelId="{43732F41-54DB-46C2-9D37-1C37C622F8F0}" type="sibTrans" cxnId="{92DF743C-C1D4-41D4-99E3-B59DE98818B4}">
      <dgm:prSet/>
      <dgm:spPr/>
      <dgm:t>
        <a:bodyPr/>
        <a:lstStyle/>
        <a:p>
          <a:endParaRPr lang="en-US"/>
        </a:p>
      </dgm:t>
    </dgm:pt>
    <dgm:pt modelId="{1515FDCF-CCD6-4E32-B554-966E828E9E2F}">
      <dgm:prSet phldrT="[Text]"/>
      <dgm:spPr/>
      <dgm:t>
        <a:bodyPr/>
        <a:lstStyle/>
        <a:p>
          <a:r>
            <a:rPr lang="en-US" dirty="0"/>
            <a:t>Concept (e.g. Hashtag)</a:t>
          </a:r>
        </a:p>
      </dgm:t>
    </dgm:pt>
    <dgm:pt modelId="{E327200B-0B79-44B3-A0EB-71F010F4E071}" type="parTrans" cxnId="{E69DC9BB-4DD2-4A8A-A80E-1048B694CCE9}">
      <dgm:prSet/>
      <dgm:spPr/>
      <dgm:t>
        <a:bodyPr/>
        <a:lstStyle/>
        <a:p>
          <a:endParaRPr lang="en-US"/>
        </a:p>
      </dgm:t>
    </dgm:pt>
    <dgm:pt modelId="{83B69065-4E35-4EB8-9CD0-91CAE3746E6B}" type="sibTrans" cxnId="{E69DC9BB-4DD2-4A8A-A80E-1048B694CCE9}">
      <dgm:prSet/>
      <dgm:spPr/>
      <dgm:t>
        <a:bodyPr/>
        <a:lstStyle/>
        <a:p>
          <a:endParaRPr lang="en-US"/>
        </a:p>
      </dgm:t>
    </dgm:pt>
    <dgm:pt modelId="{2F87BE41-EE59-4055-A8DD-4C9ABC226C0E}">
      <dgm:prSet phldrT="[Text]"/>
      <dgm:spPr/>
      <dgm:t>
        <a:bodyPr/>
        <a:lstStyle/>
        <a:p>
          <a:r>
            <a:rPr lang="en-US" dirty="0"/>
            <a:t>Group/Page</a:t>
          </a:r>
        </a:p>
      </dgm:t>
    </dgm:pt>
    <dgm:pt modelId="{517BA219-B40D-4002-946F-2AA0938B3B1D}" type="parTrans" cxnId="{E897F3CB-2AB9-4259-8203-82724FDD2C27}">
      <dgm:prSet/>
      <dgm:spPr/>
      <dgm:t>
        <a:bodyPr/>
        <a:lstStyle/>
        <a:p>
          <a:endParaRPr lang="en-US"/>
        </a:p>
      </dgm:t>
    </dgm:pt>
    <dgm:pt modelId="{6D84468D-177E-4AE6-9FFA-66B22A2A1AA9}" type="sibTrans" cxnId="{E897F3CB-2AB9-4259-8203-82724FDD2C27}">
      <dgm:prSet/>
      <dgm:spPr/>
      <dgm:t>
        <a:bodyPr/>
        <a:lstStyle/>
        <a:p>
          <a:endParaRPr lang="en-US"/>
        </a:p>
      </dgm:t>
    </dgm:pt>
    <dgm:pt modelId="{036C3B54-240D-425E-ABDE-5880AF6BB4BE}">
      <dgm:prSet phldrT="[Text]"/>
      <dgm:spPr/>
      <dgm:t>
        <a:bodyPr/>
        <a:lstStyle/>
        <a:p>
          <a:r>
            <a:rPr lang="en-US" dirty="0"/>
            <a:t>Individual</a:t>
          </a:r>
        </a:p>
      </dgm:t>
    </dgm:pt>
    <dgm:pt modelId="{6B706F28-FF78-45B1-BC71-BC456FB53FF9}" type="parTrans" cxnId="{4271DBBC-000D-4293-9609-5E0958730F13}">
      <dgm:prSet/>
      <dgm:spPr/>
      <dgm:t>
        <a:bodyPr/>
        <a:lstStyle/>
        <a:p>
          <a:endParaRPr lang="en-US"/>
        </a:p>
      </dgm:t>
    </dgm:pt>
    <dgm:pt modelId="{00ABF6AC-6481-4E12-84BC-88A18A3D169C}" type="sibTrans" cxnId="{4271DBBC-000D-4293-9609-5E0958730F13}">
      <dgm:prSet/>
      <dgm:spPr/>
      <dgm:t>
        <a:bodyPr/>
        <a:lstStyle/>
        <a:p>
          <a:endParaRPr lang="en-US"/>
        </a:p>
      </dgm:t>
    </dgm:pt>
    <dgm:pt modelId="{D5062AB6-6616-4F5F-9EBC-F7848D56C27B}" type="pres">
      <dgm:prSet presAssocID="{8A18A894-B668-45BD-97F7-F2636DD061DC}" presName="Name0" presStyleCnt="0">
        <dgm:presLayoutVars>
          <dgm:dir/>
          <dgm:animLvl val="lvl"/>
          <dgm:resizeHandles val="exact"/>
        </dgm:presLayoutVars>
      </dgm:prSet>
      <dgm:spPr/>
    </dgm:pt>
    <dgm:pt modelId="{B899D75F-548E-4FAC-9E53-132F8DE52BFC}" type="pres">
      <dgm:prSet presAssocID="{CAC06E94-F1CB-4E27-842F-35DC754CA304}" presName="Name8" presStyleCnt="0"/>
      <dgm:spPr/>
    </dgm:pt>
    <dgm:pt modelId="{678A28F4-984F-4BF4-8A01-8789195B1A83}" type="pres">
      <dgm:prSet presAssocID="{CAC06E94-F1CB-4E27-842F-35DC754CA304}" presName="level" presStyleLbl="node1" presStyleIdx="0" presStyleCnt="4">
        <dgm:presLayoutVars>
          <dgm:chMax val="1"/>
          <dgm:bulletEnabled val="1"/>
        </dgm:presLayoutVars>
      </dgm:prSet>
      <dgm:spPr/>
    </dgm:pt>
    <dgm:pt modelId="{34F41CE5-1989-4410-998D-A2F1A7C00061}" type="pres">
      <dgm:prSet presAssocID="{CAC06E94-F1CB-4E27-842F-35DC754CA3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F49498-2935-4255-9EF0-43C057E8C96F}" type="pres">
      <dgm:prSet presAssocID="{1515FDCF-CCD6-4E32-B554-966E828E9E2F}" presName="Name8" presStyleCnt="0"/>
      <dgm:spPr/>
    </dgm:pt>
    <dgm:pt modelId="{C865CFE5-9281-4F8F-BBCC-46E2DA223382}" type="pres">
      <dgm:prSet presAssocID="{1515FDCF-CCD6-4E32-B554-966E828E9E2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194D3CF-3BA3-4990-815C-87AD85547BF9}" type="pres">
      <dgm:prSet presAssocID="{1515FDCF-CCD6-4E32-B554-966E828E9E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E61E1-64B5-4CD8-A427-96D54CECDE32}" type="pres">
      <dgm:prSet presAssocID="{2F87BE41-EE59-4055-A8DD-4C9ABC226C0E}" presName="Name8" presStyleCnt="0"/>
      <dgm:spPr/>
    </dgm:pt>
    <dgm:pt modelId="{F178183C-A7F4-41BC-9FA3-39A3B5B1DB07}" type="pres">
      <dgm:prSet presAssocID="{2F87BE41-EE59-4055-A8DD-4C9ABC226C0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89962F3-71E4-4407-AB02-4BA568D2C23F}" type="pres">
      <dgm:prSet presAssocID="{2F87BE41-EE59-4055-A8DD-4C9ABC226C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4DC40-E178-46CA-93D7-8C5258B637CC}" type="pres">
      <dgm:prSet presAssocID="{036C3B54-240D-425E-ABDE-5880AF6BB4BE}" presName="Name8" presStyleCnt="0"/>
      <dgm:spPr/>
    </dgm:pt>
    <dgm:pt modelId="{AEBC9570-126B-436F-8A02-1848207742DA}" type="pres">
      <dgm:prSet presAssocID="{036C3B54-240D-425E-ABDE-5880AF6BB4BE}" presName="level" presStyleLbl="node1" presStyleIdx="3" presStyleCnt="4">
        <dgm:presLayoutVars>
          <dgm:chMax val="1"/>
          <dgm:bulletEnabled val="1"/>
        </dgm:presLayoutVars>
      </dgm:prSet>
      <dgm:spPr/>
    </dgm:pt>
    <dgm:pt modelId="{49ED1D11-383C-4869-9631-F23042F64EC7}" type="pres">
      <dgm:prSet presAssocID="{036C3B54-240D-425E-ABDE-5880AF6BB4B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0ABD08-ACF8-4B39-BD24-6252D017DAD2}" type="presOf" srcId="{1515FDCF-CCD6-4E32-B554-966E828E9E2F}" destId="{C865CFE5-9281-4F8F-BBCC-46E2DA223382}" srcOrd="0" destOrd="0" presId="urn:microsoft.com/office/officeart/2005/8/layout/pyramid3"/>
    <dgm:cxn modelId="{92DF743C-C1D4-41D4-99E3-B59DE98818B4}" srcId="{8A18A894-B668-45BD-97F7-F2636DD061DC}" destId="{CAC06E94-F1CB-4E27-842F-35DC754CA304}" srcOrd="0" destOrd="0" parTransId="{1B9DF350-9779-42B8-807F-10809F155764}" sibTransId="{43732F41-54DB-46C2-9D37-1C37C622F8F0}"/>
    <dgm:cxn modelId="{E3AC8261-B8B8-42AA-A483-D24CA841D8C5}" type="presOf" srcId="{036C3B54-240D-425E-ABDE-5880AF6BB4BE}" destId="{AEBC9570-126B-436F-8A02-1848207742DA}" srcOrd="0" destOrd="0" presId="urn:microsoft.com/office/officeart/2005/8/layout/pyramid3"/>
    <dgm:cxn modelId="{66FFE668-EC47-4EAB-BA77-3492BE50E7F7}" type="presOf" srcId="{CAC06E94-F1CB-4E27-842F-35DC754CA304}" destId="{678A28F4-984F-4BF4-8A01-8789195B1A83}" srcOrd="0" destOrd="0" presId="urn:microsoft.com/office/officeart/2005/8/layout/pyramid3"/>
    <dgm:cxn modelId="{E7FCA850-4833-428B-8B18-0182B9F826E7}" type="presOf" srcId="{2F87BE41-EE59-4055-A8DD-4C9ABC226C0E}" destId="{689962F3-71E4-4407-AB02-4BA568D2C23F}" srcOrd="1" destOrd="0" presId="urn:microsoft.com/office/officeart/2005/8/layout/pyramid3"/>
    <dgm:cxn modelId="{60F50D8F-7927-403B-9F49-D59EA5F078F6}" type="presOf" srcId="{1515FDCF-CCD6-4E32-B554-966E828E9E2F}" destId="{0194D3CF-3BA3-4990-815C-87AD85547BF9}" srcOrd="1" destOrd="0" presId="urn:microsoft.com/office/officeart/2005/8/layout/pyramid3"/>
    <dgm:cxn modelId="{2A06EBAC-4E46-48CF-8368-449BE6FE0D85}" type="presOf" srcId="{8A18A894-B668-45BD-97F7-F2636DD061DC}" destId="{D5062AB6-6616-4F5F-9EBC-F7848D56C27B}" srcOrd="0" destOrd="0" presId="urn:microsoft.com/office/officeart/2005/8/layout/pyramid3"/>
    <dgm:cxn modelId="{E69DC9BB-4DD2-4A8A-A80E-1048B694CCE9}" srcId="{8A18A894-B668-45BD-97F7-F2636DD061DC}" destId="{1515FDCF-CCD6-4E32-B554-966E828E9E2F}" srcOrd="1" destOrd="0" parTransId="{E327200B-0B79-44B3-A0EB-71F010F4E071}" sibTransId="{83B69065-4E35-4EB8-9CD0-91CAE3746E6B}"/>
    <dgm:cxn modelId="{4271DBBC-000D-4293-9609-5E0958730F13}" srcId="{8A18A894-B668-45BD-97F7-F2636DD061DC}" destId="{036C3B54-240D-425E-ABDE-5880AF6BB4BE}" srcOrd="3" destOrd="0" parTransId="{6B706F28-FF78-45B1-BC71-BC456FB53FF9}" sibTransId="{00ABF6AC-6481-4E12-84BC-88A18A3D169C}"/>
    <dgm:cxn modelId="{E897F3CB-2AB9-4259-8203-82724FDD2C27}" srcId="{8A18A894-B668-45BD-97F7-F2636DD061DC}" destId="{2F87BE41-EE59-4055-A8DD-4C9ABC226C0E}" srcOrd="2" destOrd="0" parTransId="{517BA219-B40D-4002-946F-2AA0938B3B1D}" sibTransId="{6D84468D-177E-4AE6-9FFA-66B22A2A1AA9}"/>
    <dgm:cxn modelId="{339FA6CD-4D66-4D88-9C97-C26BD795DC44}" type="presOf" srcId="{036C3B54-240D-425E-ABDE-5880AF6BB4BE}" destId="{49ED1D11-383C-4869-9631-F23042F64EC7}" srcOrd="1" destOrd="0" presId="urn:microsoft.com/office/officeart/2005/8/layout/pyramid3"/>
    <dgm:cxn modelId="{CD1263D0-9A67-4C27-96FA-3F1AEA291BB8}" type="presOf" srcId="{CAC06E94-F1CB-4E27-842F-35DC754CA304}" destId="{34F41CE5-1989-4410-998D-A2F1A7C00061}" srcOrd="1" destOrd="0" presId="urn:microsoft.com/office/officeart/2005/8/layout/pyramid3"/>
    <dgm:cxn modelId="{60E36AEC-74BD-47B4-ADDD-2E31AA5721B7}" type="presOf" srcId="{2F87BE41-EE59-4055-A8DD-4C9ABC226C0E}" destId="{F178183C-A7F4-41BC-9FA3-39A3B5B1DB07}" srcOrd="0" destOrd="0" presId="urn:microsoft.com/office/officeart/2005/8/layout/pyramid3"/>
    <dgm:cxn modelId="{6F37C989-3A05-455C-A89C-905B1BAF9E78}" type="presParOf" srcId="{D5062AB6-6616-4F5F-9EBC-F7848D56C27B}" destId="{B899D75F-548E-4FAC-9E53-132F8DE52BFC}" srcOrd="0" destOrd="0" presId="urn:microsoft.com/office/officeart/2005/8/layout/pyramid3"/>
    <dgm:cxn modelId="{2421C4CA-1DB2-4B4B-95BB-A40FFF1CA73E}" type="presParOf" srcId="{B899D75F-548E-4FAC-9E53-132F8DE52BFC}" destId="{678A28F4-984F-4BF4-8A01-8789195B1A83}" srcOrd="0" destOrd="0" presId="urn:microsoft.com/office/officeart/2005/8/layout/pyramid3"/>
    <dgm:cxn modelId="{7EA5AB80-3FCF-4B5A-9430-71B8D4ECBBCF}" type="presParOf" srcId="{B899D75F-548E-4FAC-9E53-132F8DE52BFC}" destId="{34F41CE5-1989-4410-998D-A2F1A7C00061}" srcOrd="1" destOrd="0" presId="urn:microsoft.com/office/officeart/2005/8/layout/pyramid3"/>
    <dgm:cxn modelId="{514E97FD-EA28-4F83-896D-69A465E2712E}" type="presParOf" srcId="{D5062AB6-6616-4F5F-9EBC-F7848D56C27B}" destId="{17F49498-2935-4255-9EF0-43C057E8C96F}" srcOrd="1" destOrd="0" presId="urn:microsoft.com/office/officeart/2005/8/layout/pyramid3"/>
    <dgm:cxn modelId="{23509301-347A-45C0-9137-1CFBBE677E98}" type="presParOf" srcId="{17F49498-2935-4255-9EF0-43C057E8C96F}" destId="{C865CFE5-9281-4F8F-BBCC-46E2DA223382}" srcOrd="0" destOrd="0" presId="urn:microsoft.com/office/officeart/2005/8/layout/pyramid3"/>
    <dgm:cxn modelId="{E0694204-971C-448C-9CF8-A7D25E222D2C}" type="presParOf" srcId="{17F49498-2935-4255-9EF0-43C057E8C96F}" destId="{0194D3CF-3BA3-4990-815C-87AD85547BF9}" srcOrd="1" destOrd="0" presId="urn:microsoft.com/office/officeart/2005/8/layout/pyramid3"/>
    <dgm:cxn modelId="{BDCAF07E-117F-4B60-A4FC-68096AA0C5B3}" type="presParOf" srcId="{D5062AB6-6616-4F5F-9EBC-F7848D56C27B}" destId="{FC8E61E1-64B5-4CD8-A427-96D54CECDE32}" srcOrd="2" destOrd="0" presId="urn:microsoft.com/office/officeart/2005/8/layout/pyramid3"/>
    <dgm:cxn modelId="{83475240-420E-4961-B59A-C34D8D7F09E3}" type="presParOf" srcId="{FC8E61E1-64B5-4CD8-A427-96D54CECDE32}" destId="{F178183C-A7F4-41BC-9FA3-39A3B5B1DB07}" srcOrd="0" destOrd="0" presId="urn:microsoft.com/office/officeart/2005/8/layout/pyramid3"/>
    <dgm:cxn modelId="{4E94DAF8-161A-46B1-A081-3A028EB546B8}" type="presParOf" srcId="{FC8E61E1-64B5-4CD8-A427-96D54CECDE32}" destId="{689962F3-71E4-4407-AB02-4BA568D2C23F}" srcOrd="1" destOrd="0" presId="urn:microsoft.com/office/officeart/2005/8/layout/pyramid3"/>
    <dgm:cxn modelId="{7121FD47-6D3D-46A5-BDE2-F0CA5F75EC50}" type="presParOf" srcId="{D5062AB6-6616-4F5F-9EBC-F7848D56C27B}" destId="{E154DC40-E178-46CA-93D7-8C5258B637CC}" srcOrd="3" destOrd="0" presId="urn:microsoft.com/office/officeart/2005/8/layout/pyramid3"/>
    <dgm:cxn modelId="{04025211-4843-474A-B095-1C674EDFB280}" type="presParOf" srcId="{E154DC40-E178-46CA-93D7-8C5258B637CC}" destId="{AEBC9570-126B-436F-8A02-1848207742DA}" srcOrd="0" destOrd="0" presId="urn:microsoft.com/office/officeart/2005/8/layout/pyramid3"/>
    <dgm:cxn modelId="{1BD39871-29EB-4D30-8D0C-0AB864386E69}" type="presParOf" srcId="{E154DC40-E178-46CA-93D7-8C5258B637CC}" destId="{49ED1D11-383C-4869-9631-F23042F64E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A894-B668-45BD-97F7-F2636DD061D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AC06E94-F1CB-4E27-842F-35DC754CA304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1B9DF350-9779-42B8-807F-10809F155764}" type="parTrans" cxnId="{92DF743C-C1D4-41D4-99E3-B59DE98818B4}">
      <dgm:prSet/>
      <dgm:spPr/>
      <dgm:t>
        <a:bodyPr/>
        <a:lstStyle/>
        <a:p>
          <a:endParaRPr lang="en-US"/>
        </a:p>
      </dgm:t>
    </dgm:pt>
    <dgm:pt modelId="{43732F41-54DB-46C2-9D37-1C37C622F8F0}" type="sibTrans" cxnId="{92DF743C-C1D4-41D4-99E3-B59DE98818B4}">
      <dgm:prSet/>
      <dgm:spPr/>
      <dgm:t>
        <a:bodyPr/>
        <a:lstStyle/>
        <a:p>
          <a:endParaRPr lang="en-US"/>
        </a:p>
      </dgm:t>
    </dgm:pt>
    <dgm:pt modelId="{1515FDCF-CCD6-4E32-B554-966E828E9E2F}">
      <dgm:prSet phldrT="[Text]"/>
      <dgm:spPr/>
      <dgm:t>
        <a:bodyPr/>
        <a:lstStyle/>
        <a:p>
          <a:r>
            <a:rPr lang="en-US" dirty="0"/>
            <a:t>Concept (e.g. Hashtag)</a:t>
          </a:r>
        </a:p>
      </dgm:t>
    </dgm:pt>
    <dgm:pt modelId="{E327200B-0B79-44B3-A0EB-71F010F4E071}" type="parTrans" cxnId="{E69DC9BB-4DD2-4A8A-A80E-1048B694CCE9}">
      <dgm:prSet/>
      <dgm:spPr/>
      <dgm:t>
        <a:bodyPr/>
        <a:lstStyle/>
        <a:p>
          <a:endParaRPr lang="en-US"/>
        </a:p>
      </dgm:t>
    </dgm:pt>
    <dgm:pt modelId="{83B69065-4E35-4EB8-9CD0-91CAE3746E6B}" type="sibTrans" cxnId="{E69DC9BB-4DD2-4A8A-A80E-1048B694CCE9}">
      <dgm:prSet/>
      <dgm:spPr/>
      <dgm:t>
        <a:bodyPr/>
        <a:lstStyle/>
        <a:p>
          <a:endParaRPr lang="en-US"/>
        </a:p>
      </dgm:t>
    </dgm:pt>
    <dgm:pt modelId="{2F87BE41-EE59-4055-A8DD-4C9ABC226C0E}">
      <dgm:prSet phldrT="[Text]"/>
      <dgm:spPr/>
      <dgm:t>
        <a:bodyPr/>
        <a:lstStyle/>
        <a:p>
          <a:r>
            <a:rPr lang="en-US" dirty="0"/>
            <a:t>……</a:t>
          </a:r>
        </a:p>
      </dgm:t>
    </dgm:pt>
    <dgm:pt modelId="{517BA219-B40D-4002-946F-2AA0938B3B1D}" type="parTrans" cxnId="{E897F3CB-2AB9-4259-8203-82724FDD2C27}">
      <dgm:prSet/>
      <dgm:spPr/>
      <dgm:t>
        <a:bodyPr/>
        <a:lstStyle/>
        <a:p>
          <a:endParaRPr lang="en-US"/>
        </a:p>
      </dgm:t>
    </dgm:pt>
    <dgm:pt modelId="{6D84468D-177E-4AE6-9FFA-66B22A2A1AA9}" type="sibTrans" cxnId="{E897F3CB-2AB9-4259-8203-82724FDD2C27}">
      <dgm:prSet/>
      <dgm:spPr/>
      <dgm:t>
        <a:bodyPr/>
        <a:lstStyle/>
        <a:p>
          <a:endParaRPr lang="en-US"/>
        </a:p>
      </dgm:t>
    </dgm:pt>
    <dgm:pt modelId="{6ECC3500-6017-43C9-8860-B1F41BB7F111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FB8CB163-585B-4284-9A8A-7600AA744EA2}" type="parTrans" cxnId="{2DF021AA-3F58-4118-B6DB-2E2E27225657}">
      <dgm:prSet/>
      <dgm:spPr/>
      <dgm:t>
        <a:bodyPr/>
        <a:lstStyle/>
        <a:p>
          <a:endParaRPr lang="en-US"/>
        </a:p>
      </dgm:t>
    </dgm:pt>
    <dgm:pt modelId="{8500353B-6586-46E4-BBA5-6279A22E7851}" type="sibTrans" cxnId="{2DF021AA-3F58-4118-B6DB-2E2E27225657}">
      <dgm:prSet/>
      <dgm:spPr/>
      <dgm:t>
        <a:bodyPr/>
        <a:lstStyle/>
        <a:p>
          <a:endParaRPr lang="en-US"/>
        </a:p>
      </dgm:t>
    </dgm:pt>
    <dgm:pt modelId="{D5062AB6-6616-4F5F-9EBC-F7848D56C27B}" type="pres">
      <dgm:prSet presAssocID="{8A18A894-B668-45BD-97F7-F2636DD061DC}" presName="Name0" presStyleCnt="0">
        <dgm:presLayoutVars>
          <dgm:dir/>
          <dgm:animLvl val="lvl"/>
          <dgm:resizeHandles val="exact"/>
        </dgm:presLayoutVars>
      </dgm:prSet>
      <dgm:spPr/>
    </dgm:pt>
    <dgm:pt modelId="{B899D75F-548E-4FAC-9E53-132F8DE52BFC}" type="pres">
      <dgm:prSet presAssocID="{CAC06E94-F1CB-4E27-842F-35DC754CA304}" presName="Name8" presStyleCnt="0"/>
      <dgm:spPr/>
    </dgm:pt>
    <dgm:pt modelId="{678A28F4-984F-4BF4-8A01-8789195B1A83}" type="pres">
      <dgm:prSet presAssocID="{CAC06E94-F1CB-4E27-842F-35DC754CA304}" presName="level" presStyleLbl="node1" presStyleIdx="0" presStyleCnt="4">
        <dgm:presLayoutVars>
          <dgm:chMax val="1"/>
          <dgm:bulletEnabled val="1"/>
        </dgm:presLayoutVars>
      </dgm:prSet>
      <dgm:spPr/>
    </dgm:pt>
    <dgm:pt modelId="{34F41CE5-1989-4410-998D-A2F1A7C00061}" type="pres">
      <dgm:prSet presAssocID="{CAC06E94-F1CB-4E27-842F-35DC754CA3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F49498-2935-4255-9EF0-43C057E8C96F}" type="pres">
      <dgm:prSet presAssocID="{1515FDCF-CCD6-4E32-B554-966E828E9E2F}" presName="Name8" presStyleCnt="0"/>
      <dgm:spPr/>
    </dgm:pt>
    <dgm:pt modelId="{C865CFE5-9281-4F8F-BBCC-46E2DA223382}" type="pres">
      <dgm:prSet presAssocID="{1515FDCF-CCD6-4E32-B554-966E828E9E2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194D3CF-3BA3-4990-815C-87AD85547BF9}" type="pres">
      <dgm:prSet presAssocID="{1515FDCF-CCD6-4E32-B554-966E828E9E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E61E1-64B5-4CD8-A427-96D54CECDE32}" type="pres">
      <dgm:prSet presAssocID="{2F87BE41-EE59-4055-A8DD-4C9ABC226C0E}" presName="Name8" presStyleCnt="0"/>
      <dgm:spPr/>
    </dgm:pt>
    <dgm:pt modelId="{F178183C-A7F4-41BC-9FA3-39A3B5B1DB07}" type="pres">
      <dgm:prSet presAssocID="{2F87BE41-EE59-4055-A8DD-4C9ABC226C0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89962F3-71E4-4407-AB02-4BA568D2C23F}" type="pres">
      <dgm:prSet presAssocID="{2F87BE41-EE59-4055-A8DD-4C9ABC226C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3D2F76-7359-4B92-B48B-B3000B30353D}" type="pres">
      <dgm:prSet presAssocID="{6ECC3500-6017-43C9-8860-B1F41BB7F111}" presName="Name8" presStyleCnt="0"/>
      <dgm:spPr/>
    </dgm:pt>
    <dgm:pt modelId="{D51E9D6B-EA6D-49A5-BFDF-4A01E26837B0}" type="pres">
      <dgm:prSet presAssocID="{6ECC3500-6017-43C9-8860-B1F41BB7F111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48B232-69B3-4E8D-BA88-AD8F48F84AB5}" type="pres">
      <dgm:prSet presAssocID="{6ECC3500-6017-43C9-8860-B1F41BB7F1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0ABD08-ACF8-4B39-BD24-6252D017DAD2}" type="presOf" srcId="{1515FDCF-CCD6-4E32-B554-966E828E9E2F}" destId="{C865CFE5-9281-4F8F-BBCC-46E2DA223382}" srcOrd="0" destOrd="0" presId="urn:microsoft.com/office/officeart/2005/8/layout/pyramid3"/>
    <dgm:cxn modelId="{92DF743C-C1D4-41D4-99E3-B59DE98818B4}" srcId="{8A18A894-B668-45BD-97F7-F2636DD061DC}" destId="{CAC06E94-F1CB-4E27-842F-35DC754CA304}" srcOrd="0" destOrd="0" parTransId="{1B9DF350-9779-42B8-807F-10809F155764}" sibTransId="{43732F41-54DB-46C2-9D37-1C37C622F8F0}"/>
    <dgm:cxn modelId="{7C8C2C42-4397-40E0-BE07-F201CFBFDBDC}" type="presOf" srcId="{6ECC3500-6017-43C9-8860-B1F41BB7F111}" destId="{D51E9D6B-EA6D-49A5-BFDF-4A01E26837B0}" srcOrd="0" destOrd="0" presId="urn:microsoft.com/office/officeart/2005/8/layout/pyramid3"/>
    <dgm:cxn modelId="{66FFE668-EC47-4EAB-BA77-3492BE50E7F7}" type="presOf" srcId="{CAC06E94-F1CB-4E27-842F-35DC754CA304}" destId="{678A28F4-984F-4BF4-8A01-8789195B1A83}" srcOrd="0" destOrd="0" presId="urn:microsoft.com/office/officeart/2005/8/layout/pyramid3"/>
    <dgm:cxn modelId="{E7FCA850-4833-428B-8B18-0182B9F826E7}" type="presOf" srcId="{2F87BE41-EE59-4055-A8DD-4C9ABC226C0E}" destId="{689962F3-71E4-4407-AB02-4BA568D2C23F}" srcOrd="1" destOrd="0" presId="urn:microsoft.com/office/officeart/2005/8/layout/pyramid3"/>
    <dgm:cxn modelId="{A0359853-7449-4B2B-9039-B89780D13B94}" type="presOf" srcId="{6ECC3500-6017-43C9-8860-B1F41BB7F111}" destId="{FF48B232-69B3-4E8D-BA88-AD8F48F84AB5}" srcOrd="1" destOrd="0" presId="urn:microsoft.com/office/officeart/2005/8/layout/pyramid3"/>
    <dgm:cxn modelId="{60F50D8F-7927-403B-9F49-D59EA5F078F6}" type="presOf" srcId="{1515FDCF-CCD6-4E32-B554-966E828E9E2F}" destId="{0194D3CF-3BA3-4990-815C-87AD85547BF9}" srcOrd="1" destOrd="0" presId="urn:microsoft.com/office/officeart/2005/8/layout/pyramid3"/>
    <dgm:cxn modelId="{2DF021AA-3F58-4118-B6DB-2E2E27225657}" srcId="{8A18A894-B668-45BD-97F7-F2636DD061DC}" destId="{6ECC3500-6017-43C9-8860-B1F41BB7F111}" srcOrd="3" destOrd="0" parTransId="{FB8CB163-585B-4284-9A8A-7600AA744EA2}" sibTransId="{8500353B-6586-46E4-BBA5-6279A22E7851}"/>
    <dgm:cxn modelId="{2A06EBAC-4E46-48CF-8368-449BE6FE0D85}" type="presOf" srcId="{8A18A894-B668-45BD-97F7-F2636DD061DC}" destId="{D5062AB6-6616-4F5F-9EBC-F7848D56C27B}" srcOrd="0" destOrd="0" presId="urn:microsoft.com/office/officeart/2005/8/layout/pyramid3"/>
    <dgm:cxn modelId="{E69DC9BB-4DD2-4A8A-A80E-1048B694CCE9}" srcId="{8A18A894-B668-45BD-97F7-F2636DD061DC}" destId="{1515FDCF-CCD6-4E32-B554-966E828E9E2F}" srcOrd="1" destOrd="0" parTransId="{E327200B-0B79-44B3-A0EB-71F010F4E071}" sibTransId="{83B69065-4E35-4EB8-9CD0-91CAE3746E6B}"/>
    <dgm:cxn modelId="{E897F3CB-2AB9-4259-8203-82724FDD2C27}" srcId="{8A18A894-B668-45BD-97F7-F2636DD061DC}" destId="{2F87BE41-EE59-4055-A8DD-4C9ABC226C0E}" srcOrd="2" destOrd="0" parTransId="{517BA219-B40D-4002-946F-2AA0938B3B1D}" sibTransId="{6D84468D-177E-4AE6-9FFA-66B22A2A1AA9}"/>
    <dgm:cxn modelId="{CD1263D0-9A67-4C27-96FA-3F1AEA291BB8}" type="presOf" srcId="{CAC06E94-F1CB-4E27-842F-35DC754CA304}" destId="{34F41CE5-1989-4410-998D-A2F1A7C00061}" srcOrd="1" destOrd="0" presId="urn:microsoft.com/office/officeart/2005/8/layout/pyramid3"/>
    <dgm:cxn modelId="{60E36AEC-74BD-47B4-ADDD-2E31AA5721B7}" type="presOf" srcId="{2F87BE41-EE59-4055-A8DD-4C9ABC226C0E}" destId="{F178183C-A7F4-41BC-9FA3-39A3B5B1DB07}" srcOrd="0" destOrd="0" presId="urn:microsoft.com/office/officeart/2005/8/layout/pyramid3"/>
    <dgm:cxn modelId="{6F37C989-3A05-455C-A89C-905B1BAF9E78}" type="presParOf" srcId="{D5062AB6-6616-4F5F-9EBC-F7848D56C27B}" destId="{B899D75F-548E-4FAC-9E53-132F8DE52BFC}" srcOrd="0" destOrd="0" presId="urn:microsoft.com/office/officeart/2005/8/layout/pyramid3"/>
    <dgm:cxn modelId="{2421C4CA-1DB2-4B4B-95BB-A40FFF1CA73E}" type="presParOf" srcId="{B899D75F-548E-4FAC-9E53-132F8DE52BFC}" destId="{678A28F4-984F-4BF4-8A01-8789195B1A83}" srcOrd="0" destOrd="0" presId="urn:microsoft.com/office/officeart/2005/8/layout/pyramid3"/>
    <dgm:cxn modelId="{7EA5AB80-3FCF-4B5A-9430-71B8D4ECBBCF}" type="presParOf" srcId="{B899D75F-548E-4FAC-9E53-132F8DE52BFC}" destId="{34F41CE5-1989-4410-998D-A2F1A7C00061}" srcOrd="1" destOrd="0" presId="urn:microsoft.com/office/officeart/2005/8/layout/pyramid3"/>
    <dgm:cxn modelId="{514E97FD-EA28-4F83-896D-69A465E2712E}" type="presParOf" srcId="{D5062AB6-6616-4F5F-9EBC-F7848D56C27B}" destId="{17F49498-2935-4255-9EF0-43C057E8C96F}" srcOrd="1" destOrd="0" presId="urn:microsoft.com/office/officeart/2005/8/layout/pyramid3"/>
    <dgm:cxn modelId="{23509301-347A-45C0-9137-1CFBBE677E98}" type="presParOf" srcId="{17F49498-2935-4255-9EF0-43C057E8C96F}" destId="{C865CFE5-9281-4F8F-BBCC-46E2DA223382}" srcOrd="0" destOrd="0" presId="urn:microsoft.com/office/officeart/2005/8/layout/pyramid3"/>
    <dgm:cxn modelId="{E0694204-971C-448C-9CF8-A7D25E222D2C}" type="presParOf" srcId="{17F49498-2935-4255-9EF0-43C057E8C96F}" destId="{0194D3CF-3BA3-4990-815C-87AD85547BF9}" srcOrd="1" destOrd="0" presId="urn:microsoft.com/office/officeart/2005/8/layout/pyramid3"/>
    <dgm:cxn modelId="{BDCAF07E-117F-4B60-A4FC-68096AA0C5B3}" type="presParOf" srcId="{D5062AB6-6616-4F5F-9EBC-F7848D56C27B}" destId="{FC8E61E1-64B5-4CD8-A427-96D54CECDE32}" srcOrd="2" destOrd="0" presId="urn:microsoft.com/office/officeart/2005/8/layout/pyramid3"/>
    <dgm:cxn modelId="{83475240-420E-4961-B59A-C34D8D7F09E3}" type="presParOf" srcId="{FC8E61E1-64B5-4CD8-A427-96D54CECDE32}" destId="{F178183C-A7F4-41BC-9FA3-39A3B5B1DB07}" srcOrd="0" destOrd="0" presId="urn:microsoft.com/office/officeart/2005/8/layout/pyramid3"/>
    <dgm:cxn modelId="{4E94DAF8-161A-46B1-A081-3A028EB546B8}" type="presParOf" srcId="{FC8E61E1-64B5-4CD8-A427-96D54CECDE32}" destId="{689962F3-71E4-4407-AB02-4BA568D2C23F}" srcOrd="1" destOrd="0" presId="urn:microsoft.com/office/officeart/2005/8/layout/pyramid3"/>
    <dgm:cxn modelId="{FE590B81-8FFA-459B-A69A-159DF11BB433}" type="presParOf" srcId="{D5062AB6-6616-4F5F-9EBC-F7848D56C27B}" destId="{F53D2F76-7359-4B92-B48B-B3000B30353D}" srcOrd="3" destOrd="0" presId="urn:microsoft.com/office/officeart/2005/8/layout/pyramid3"/>
    <dgm:cxn modelId="{7150DB71-C0B6-4B0A-BCC1-5A7BABAC2A10}" type="presParOf" srcId="{F53D2F76-7359-4B92-B48B-B3000B30353D}" destId="{D51E9D6B-EA6D-49A5-BFDF-4A01E26837B0}" srcOrd="0" destOrd="0" presId="urn:microsoft.com/office/officeart/2005/8/layout/pyramid3"/>
    <dgm:cxn modelId="{C848E980-B9EA-4653-A485-EBD8AB550742}" type="presParOf" srcId="{F53D2F76-7359-4B92-B48B-B3000B30353D}" destId="{FF48B232-69B3-4E8D-BA88-AD8F48F84AB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8A894-B668-45BD-97F7-F2636DD061D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AC06E94-F1CB-4E27-842F-35DC754CA304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1B9DF350-9779-42B8-807F-10809F155764}" type="parTrans" cxnId="{92DF743C-C1D4-41D4-99E3-B59DE98818B4}">
      <dgm:prSet/>
      <dgm:spPr/>
      <dgm:t>
        <a:bodyPr/>
        <a:lstStyle/>
        <a:p>
          <a:endParaRPr lang="en-US"/>
        </a:p>
      </dgm:t>
    </dgm:pt>
    <dgm:pt modelId="{43732F41-54DB-46C2-9D37-1C37C622F8F0}" type="sibTrans" cxnId="{92DF743C-C1D4-41D4-99E3-B59DE98818B4}">
      <dgm:prSet/>
      <dgm:spPr/>
      <dgm:t>
        <a:bodyPr/>
        <a:lstStyle/>
        <a:p>
          <a:endParaRPr lang="en-US"/>
        </a:p>
      </dgm:t>
    </dgm:pt>
    <dgm:pt modelId="{1515FDCF-CCD6-4E32-B554-966E828E9E2F}">
      <dgm:prSet phldrT="[Text]"/>
      <dgm:spPr/>
      <dgm:t>
        <a:bodyPr/>
        <a:lstStyle/>
        <a:p>
          <a:r>
            <a:rPr lang="en-US" dirty="0"/>
            <a:t>Concept (e.g. Hashtag)</a:t>
          </a:r>
        </a:p>
      </dgm:t>
    </dgm:pt>
    <dgm:pt modelId="{E327200B-0B79-44B3-A0EB-71F010F4E071}" type="parTrans" cxnId="{E69DC9BB-4DD2-4A8A-A80E-1048B694CCE9}">
      <dgm:prSet/>
      <dgm:spPr/>
      <dgm:t>
        <a:bodyPr/>
        <a:lstStyle/>
        <a:p>
          <a:endParaRPr lang="en-US"/>
        </a:p>
      </dgm:t>
    </dgm:pt>
    <dgm:pt modelId="{83B69065-4E35-4EB8-9CD0-91CAE3746E6B}" type="sibTrans" cxnId="{E69DC9BB-4DD2-4A8A-A80E-1048B694CCE9}">
      <dgm:prSet/>
      <dgm:spPr/>
      <dgm:t>
        <a:bodyPr/>
        <a:lstStyle/>
        <a:p>
          <a:endParaRPr lang="en-US"/>
        </a:p>
      </dgm:t>
    </dgm:pt>
    <dgm:pt modelId="{2F87BE41-EE59-4055-A8DD-4C9ABC226C0E}">
      <dgm:prSet phldrT="[Text]"/>
      <dgm:spPr/>
      <dgm:t>
        <a:bodyPr/>
        <a:lstStyle/>
        <a:p>
          <a:r>
            <a:rPr lang="en-US" dirty="0"/>
            <a:t>……</a:t>
          </a:r>
        </a:p>
      </dgm:t>
    </dgm:pt>
    <dgm:pt modelId="{517BA219-B40D-4002-946F-2AA0938B3B1D}" type="parTrans" cxnId="{E897F3CB-2AB9-4259-8203-82724FDD2C27}">
      <dgm:prSet/>
      <dgm:spPr/>
      <dgm:t>
        <a:bodyPr/>
        <a:lstStyle/>
        <a:p>
          <a:endParaRPr lang="en-US"/>
        </a:p>
      </dgm:t>
    </dgm:pt>
    <dgm:pt modelId="{6D84468D-177E-4AE6-9FFA-66B22A2A1AA9}" type="sibTrans" cxnId="{E897F3CB-2AB9-4259-8203-82724FDD2C27}">
      <dgm:prSet/>
      <dgm:spPr/>
      <dgm:t>
        <a:bodyPr/>
        <a:lstStyle/>
        <a:p>
          <a:endParaRPr lang="en-US"/>
        </a:p>
      </dgm:t>
    </dgm:pt>
    <dgm:pt modelId="{6ECC3500-6017-43C9-8860-B1F41BB7F111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FB8CB163-585B-4284-9A8A-7600AA744EA2}" type="parTrans" cxnId="{2DF021AA-3F58-4118-B6DB-2E2E27225657}">
      <dgm:prSet/>
      <dgm:spPr/>
      <dgm:t>
        <a:bodyPr/>
        <a:lstStyle/>
        <a:p>
          <a:endParaRPr lang="en-US"/>
        </a:p>
      </dgm:t>
    </dgm:pt>
    <dgm:pt modelId="{8500353B-6586-46E4-BBA5-6279A22E7851}" type="sibTrans" cxnId="{2DF021AA-3F58-4118-B6DB-2E2E27225657}">
      <dgm:prSet/>
      <dgm:spPr/>
      <dgm:t>
        <a:bodyPr/>
        <a:lstStyle/>
        <a:p>
          <a:endParaRPr lang="en-US"/>
        </a:p>
      </dgm:t>
    </dgm:pt>
    <dgm:pt modelId="{D5062AB6-6616-4F5F-9EBC-F7848D56C27B}" type="pres">
      <dgm:prSet presAssocID="{8A18A894-B668-45BD-97F7-F2636DD061DC}" presName="Name0" presStyleCnt="0">
        <dgm:presLayoutVars>
          <dgm:dir/>
          <dgm:animLvl val="lvl"/>
          <dgm:resizeHandles val="exact"/>
        </dgm:presLayoutVars>
      </dgm:prSet>
      <dgm:spPr/>
    </dgm:pt>
    <dgm:pt modelId="{B899D75F-548E-4FAC-9E53-132F8DE52BFC}" type="pres">
      <dgm:prSet presAssocID="{CAC06E94-F1CB-4E27-842F-35DC754CA304}" presName="Name8" presStyleCnt="0"/>
      <dgm:spPr/>
    </dgm:pt>
    <dgm:pt modelId="{678A28F4-984F-4BF4-8A01-8789195B1A83}" type="pres">
      <dgm:prSet presAssocID="{CAC06E94-F1CB-4E27-842F-35DC754CA304}" presName="level" presStyleLbl="node1" presStyleIdx="0" presStyleCnt="4">
        <dgm:presLayoutVars>
          <dgm:chMax val="1"/>
          <dgm:bulletEnabled val="1"/>
        </dgm:presLayoutVars>
      </dgm:prSet>
      <dgm:spPr/>
    </dgm:pt>
    <dgm:pt modelId="{34F41CE5-1989-4410-998D-A2F1A7C00061}" type="pres">
      <dgm:prSet presAssocID="{CAC06E94-F1CB-4E27-842F-35DC754CA3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F49498-2935-4255-9EF0-43C057E8C96F}" type="pres">
      <dgm:prSet presAssocID="{1515FDCF-CCD6-4E32-B554-966E828E9E2F}" presName="Name8" presStyleCnt="0"/>
      <dgm:spPr/>
    </dgm:pt>
    <dgm:pt modelId="{C865CFE5-9281-4F8F-BBCC-46E2DA223382}" type="pres">
      <dgm:prSet presAssocID="{1515FDCF-CCD6-4E32-B554-966E828E9E2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194D3CF-3BA3-4990-815C-87AD85547BF9}" type="pres">
      <dgm:prSet presAssocID="{1515FDCF-CCD6-4E32-B554-966E828E9E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E61E1-64B5-4CD8-A427-96D54CECDE32}" type="pres">
      <dgm:prSet presAssocID="{2F87BE41-EE59-4055-A8DD-4C9ABC226C0E}" presName="Name8" presStyleCnt="0"/>
      <dgm:spPr/>
    </dgm:pt>
    <dgm:pt modelId="{F178183C-A7F4-41BC-9FA3-39A3B5B1DB07}" type="pres">
      <dgm:prSet presAssocID="{2F87BE41-EE59-4055-A8DD-4C9ABC226C0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89962F3-71E4-4407-AB02-4BA568D2C23F}" type="pres">
      <dgm:prSet presAssocID="{2F87BE41-EE59-4055-A8DD-4C9ABC226C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3D2F76-7359-4B92-B48B-B3000B30353D}" type="pres">
      <dgm:prSet presAssocID="{6ECC3500-6017-43C9-8860-B1F41BB7F111}" presName="Name8" presStyleCnt="0"/>
      <dgm:spPr/>
    </dgm:pt>
    <dgm:pt modelId="{D51E9D6B-EA6D-49A5-BFDF-4A01E26837B0}" type="pres">
      <dgm:prSet presAssocID="{6ECC3500-6017-43C9-8860-B1F41BB7F111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48B232-69B3-4E8D-BA88-AD8F48F84AB5}" type="pres">
      <dgm:prSet presAssocID="{6ECC3500-6017-43C9-8860-B1F41BB7F1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0ABD08-ACF8-4B39-BD24-6252D017DAD2}" type="presOf" srcId="{1515FDCF-CCD6-4E32-B554-966E828E9E2F}" destId="{C865CFE5-9281-4F8F-BBCC-46E2DA223382}" srcOrd="0" destOrd="0" presId="urn:microsoft.com/office/officeart/2005/8/layout/pyramid3"/>
    <dgm:cxn modelId="{92DF743C-C1D4-41D4-99E3-B59DE98818B4}" srcId="{8A18A894-B668-45BD-97F7-F2636DD061DC}" destId="{CAC06E94-F1CB-4E27-842F-35DC754CA304}" srcOrd="0" destOrd="0" parTransId="{1B9DF350-9779-42B8-807F-10809F155764}" sibTransId="{43732F41-54DB-46C2-9D37-1C37C622F8F0}"/>
    <dgm:cxn modelId="{7C8C2C42-4397-40E0-BE07-F201CFBFDBDC}" type="presOf" srcId="{6ECC3500-6017-43C9-8860-B1F41BB7F111}" destId="{D51E9D6B-EA6D-49A5-BFDF-4A01E26837B0}" srcOrd="0" destOrd="0" presId="urn:microsoft.com/office/officeart/2005/8/layout/pyramid3"/>
    <dgm:cxn modelId="{66FFE668-EC47-4EAB-BA77-3492BE50E7F7}" type="presOf" srcId="{CAC06E94-F1CB-4E27-842F-35DC754CA304}" destId="{678A28F4-984F-4BF4-8A01-8789195B1A83}" srcOrd="0" destOrd="0" presId="urn:microsoft.com/office/officeart/2005/8/layout/pyramid3"/>
    <dgm:cxn modelId="{E7FCA850-4833-428B-8B18-0182B9F826E7}" type="presOf" srcId="{2F87BE41-EE59-4055-A8DD-4C9ABC226C0E}" destId="{689962F3-71E4-4407-AB02-4BA568D2C23F}" srcOrd="1" destOrd="0" presId="urn:microsoft.com/office/officeart/2005/8/layout/pyramid3"/>
    <dgm:cxn modelId="{A0359853-7449-4B2B-9039-B89780D13B94}" type="presOf" srcId="{6ECC3500-6017-43C9-8860-B1F41BB7F111}" destId="{FF48B232-69B3-4E8D-BA88-AD8F48F84AB5}" srcOrd="1" destOrd="0" presId="urn:microsoft.com/office/officeart/2005/8/layout/pyramid3"/>
    <dgm:cxn modelId="{60F50D8F-7927-403B-9F49-D59EA5F078F6}" type="presOf" srcId="{1515FDCF-CCD6-4E32-B554-966E828E9E2F}" destId="{0194D3CF-3BA3-4990-815C-87AD85547BF9}" srcOrd="1" destOrd="0" presId="urn:microsoft.com/office/officeart/2005/8/layout/pyramid3"/>
    <dgm:cxn modelId="{2DF021AA-3F58-4118-B6DB-2E2E27225657}" srcId="{8A18A894-B668-45BD-97F7-F2636DD061DC}" destId="{6ECC3500-6017-43C9-8860-B1F41BB7F111}" srcOrd="3" destOrd="0" parTransId="{FB8CB163-585B-4284-9A8A-7600AA744EA2}" sibTransId="{8500353B-6586-46E4-BBA5-6279A22E7851}"/>
    <dgm:cxn modelId="{2A06EBAC-4E46-48CF-8368-449BE6FE0D85}" type="presOf" srcId="{8A18A894-B668-45BD-97F7-F2636DD061DC}" destId="{D5062AB6-6616-4F5F-9EBC-F7848D56C27B}" srcOrd="0" destOrd="0" presId="urn:microsoft.com/office/officeart/2005/8/layout/pyramid3"/>
    <dgm:cxn modelId="{E69DC9BB-4DD2-4A8A-A80E-1048B694CCE9}" srcId="{8A18A894-B668-45BD-97F7-F2636DD061DC}" destId="{1515FDCF-CCD6-4E32-B554-966E828E9E2F}" srcOrd="1" destOrd="0" parTransId="{E327200B-0B79-44B3-A0EB-71F010F4E071}" sibTransId="{83B69065-4E35-4EB8-9CD0-91CAE3746E6B}"/>
    <dgm:cxn modelId="{E897F3CB-2AB9-4259-8203-82724FDD2C27}" srcId="{8A18A894-B668-45BD-97F7-F2636DD061DC}" destId="{2F87BE41-EE59-4055-A8DD-4C9ABC226C0E}" srcOrd="2" destOrd="0" parTransId="{517BA219-B40D-4002-946F-2AA0938B3B1D}" sibTransId="{6D84468D-177E-4AE6-9FFA-66B22A2A1AA9}"/>
    <dgm:cxn modelId="{CD1263D0-9A67-4C27-96FA-3F1AEA291BB8}" type="presOf" srcId="{CAC06E94-F1CB-4E27-842F-35DC754CA304}" destId="{34F41CE5-1989-4410-998D-A2F1A7C00061}" srcOrd="1" destOrd="0" presId="urn:microsoft.com/office/officeart/2005/8/layout/pyramid3"/>
    <dgm:cxn modelId="{60E36AEC-74BD-47B4-ADDD-2E31AA5721B7}" type="presOf" srcId="{2F87BE41-EE59-4055-A8DD-4C9ABC226C0E}" destId="{F178183C-A7F4-41BC-9FA3-39A3B5B1DB07}" srcOrd="0" destOrd="0" presId="urn:microsoft.com/office/officeart/2005/8/layout/pyramid3"/>
    <dgm:cxn modelId="{6F37C989-3A05-455C-A89C-905B1BAF9E78}" type="presParOf" srcId="{D5062AB6-6616-4F5F-9EBC-F7848D56C27B}" destId="{B899D75F-548E-4FAC-9E53-132F8DE52BFC}" srcOrd="0" destOrd="0" presId="urn:microsoft.com/office/officeart/2005/8/layout/pyramid3"/>
    <dgm:cxn modelId="{2421C4CA-1DB2-4B4B-95BB-A40FFF1CA73E}" type="presParOf" srcId="{B899D75F-548E-4FAC-9E53-132F8DE52BFC}" destId="{678A28F4-984F-4BF4-8A01-8789195B1A83}" srcOrd="0" destOrd="0" presId="urn:microsoft.com/office/officeart/2005/8/layout/pyramid3"/>
    <dgm:cxn modelId="{7EA5AB80-3FCF-4B5A-9430-71B8D4ECBBCF}" type="presParOf" srcId="{B899D75F-548E-4FAC-9E53-132F8DE52BFC}" destId="{34F41CE5-1989-4410-998D-A2F1A7C00061}" srcOrd="1" destOrd="0" presId="urn:microsoft.com/office/officeart/2005/8/layout/pyramid3"/>
    <dgm:cxn modelId="{514E97FD-EA28-4F83-896D-69A465E2712E}" type="presParOf" srcId="{D5062AB6-6616-4F5F-9EBC-F7848D56C27B}" destId="{17F49498-2935-4255-9EF0-43C057E8C96F}" srcOrd="1" destOrd="0" presId="urn:microsoft.com/office/officeart/2005/8/layout/pyramid3"/>
    <dgm:cxn modelId="{23509301-347A-45C0-9137-1CFBBE677E98}" type="presParOf" srcId="{17F49498-2935-4255-9EF0-43C057E8C96F}" destId="{C865CFE5-9281-4F8F-BBCC-46E2DA223382}" srcOrd="0" destOrd="0" presId="urn:microsoft.com/office/officeart/2005/8/layout/pyramid3"/>
    <dgm:cxn modelId="{E0694204-971C-448C-9CF8-A7D25E222D2C}" type="presParOf" srcId="{17F49498-2935-4255-9EF0-43C057E8C96F}" destId="{0194D3CF-3BA3-4990-815C-87AD85547BF9}" srcOrd="1" destOrd="0" presId="urn:microsoft.com/office/officeart/2005/8/layout/pyramid3"/>
    <dgm:cxn modelId="{BDCAF07E-117F-4B60-A4FC-68096AA0C5B3}" type="presParOf" srcId="{D5062AB6-6616-4F5F-9EBC-F7848D56C27B}" destId="{FC8E61E1-64B5-4CD8-A427-96D54CECDE32}" srcOrd="2" destOrd="0" presId="urn:microsoft.com/office/officeart/2005/8/layout/pyramid3"/>
    <dgm:cxn modelId="{83475240-420E-4961-B59A-C34D8D7F09E3}" type="presParOf" srcId="{FC8E61E1-64B5-4CD8-A427-96D54CECDE32}" destId="{F178183C-A7F4-41BC-9FA3-39A3B5B1DB07}" srcOrd="0" destOrd="0" presId="urn:microsoft.com/office/officeart/2005/8/layout/pyramid3"/>
    <dgm:cxn modelId="{4E94DAF8-161A-46B1-A081-3A028EB546B8}" type="presParOf" srcId="{FC8E61E1-64B5-4CD8-A427-96D54CECDE32}" destId="{689962F3-71E4-4407-AB02-4BA568D2C23F}" srcOrd="1" destOrd="0" presId="urn:microsoft.com/office/officeart/2005/8/layout/pyramid3"/>
    <dgm:cxn modelId="{FE590B81-8FFA-459B-A69A-159DF11BB433}" type="presParOf" srcId="{D5062AB6-6616-4F5F-9EBC-F7848D56C27B}" destId="{F53D2F76-7359-4B92-B48B-B3000B30353D}" srcOrd="3" destOrd="0" presId="urn:microsoft.com/office/officeart/2005/8/layout/pyramid3"/>
    <dgm:cxn modelId="{7150DB71-C0B6-4B0A-BCC1-5A7BABAC2A10}" type="presParOf" srcId="{F53D2F76-7359-4B92-B48B-B3000B30353D}" destId="{D51E9D6B-EA6D-49A5-BFDF-4A01E26837B0}" srcOrd="0" destOrd="0" presId="urn:microsoft.com/office/officeart/2005/8/layout/pyramid3"/>
    <dgm:cxn modelId="{C848E980-B9EA-4653-A485-EBD8AB550742}" type="presParOf" srcId="{F53D2F76-7359-4B92-B48B-B3000B30353D}" destId="{FF48B232-69B3-4E8D-BA88-AD8F48F84AB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18A894-B668-45BD-97F7-F2636DD061D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AC06E94-F1CB-4E27-842F-35DC754CA304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1B9DF350-9779-42B8-807F-10809F155764}" type="parTrans" cxnId="{92DF743C-C1D4-41D4-99E3-B59DE98818B4}">
      <dgm:prSet/>
      <dgm:spPr/>
      <dgm:t>
        <a:bodyPr/>
        <a:lstStyle/>
        <a:p>
          <a:endParaRPr lang="en-US"/>
        </a:p>
      </dgm:t>
    </dgm:pt>
    <dgm:pt modelId="{43732F41-54DB-46C2-9D37-1C37C622F8F0}" type="sibTrans" cxnId="{92DF743C-C1D4-41D4-99E3-B59DE98818B4}">
      <dgm:prSet/>
      <dgm:spPr/>
      <dgm:t>
        <a:bodyPr/>
        <a:lstStyle/>
        <a:p>
          <a:endParaRPr lang="en-US"/>
        </a:p>
      </dgm:t>
    </dgm:pt>
    <dgm:pt modelId="{1515FDCF-CCD6-4E32-B554-966E828E9E2F}">
      <dgm:prSet phldrT="[Text]"/>
      <dgm:spPr/>
      <dgm:t>
        <a:bodyPr/>
        <a:lstStyle/>
        <a:p>
          <a:r>
            <a:rPr lang="en-US" dirty="0"/>
            <a:t>Concept (e.g. Hashtag)</a:t>
          </a:r>
        </a:p>
      </dgm:t>
    </dgm:pt>
    <dgm:pt modelId="{E327200B-0B79-44B3-A0EB-71F010F4E071}" type="parTrans" cxnId="{E69DC9BB-4DD2-4A8A-A80E-1048B694CCE9}">
      <dgm:prSet/>
      <dgm:spPr/>
      <dgm:t>
        <a:bodyPr/>
        <a:lstStyle/>
        <a:p>
          <a:endParaRPr lang="en-US"/>
        </a:p>
      </dgm:t>
    </dgm:pt>
    <dgm:pt modelId="{83B69065-4E35-4EB8-9CD0-91CAE3746E6B}" type="sibTrans" cxnId="{E69DC9BB-4DD2-4A8A-A80E-1048B694CCE9}">
      <dgm:prSet/>
      <dgm:spPr/>
      <dgm:t>
        <a:bodyPr/>
        <a:lstStyle/>
        <a:p>
          <a:endParaRPr lang="en-US"/>
        </a:p>
      </dgm:t>
    </dgm:pt>
    <dgm:pt modelId="{2F87BE41-EE59-4055-A8DD-4C9ABC226C0E}">
      <dgm:prSet phldrT="[Text]"/>
      <dgm:spPr/>
      <dgm:t>
        <a:bodyPr/>
        <a:lstStyle/>
        <a:p>
          <a:r>
            <a:rPr lang="en-US" dirty="0"/>
            <a:t>……</a:t>
          </a:r>
        </a:p>
      </dgm:t>
    </dgm:pt>
    <dgm:pt modelId="{517BA219-B40D-4002-946F-2AA0938B3B1D}" type="parTrans" cxnId="{E897F3CB-2AB9-4259-8203-82724FDD2C27}">
      <dgm:prSet/>
      <dgm:spPr/>
      <dgm:t>
        <a:bodyPr/>
        <a:lstStyle/>
        <a:p>
          <a:endParaRPr lang="en-US"/>
        </a:p>
      </dgm:t>
    </dgm:pt>
    <dgm:pt modelId="{6D84468D-177E-4AE6-9FFA-66B22A2A1AA9}" type="sibTrans" cxnId="{E897F3CB-2AB9-4259-8203-82724FDD2C27}">
      <dgm:prSet/>
      <dgm:spPr/>
      <dgm:t>
        <a:bodyPr/>
        <a:lstStyle/>
        <a:p>
          <a:endParaRPr lang="en-US"/>
        </a:p>
      </dgm:t>
    </dgm:pt>
    <dgm:pt modelId="{6ECC3500-6017-43C9-8860-B1F41BB7F111}">
      <dgm:prSet phldrT="[Text]"/>
      <dgm:spPr/>
      <dgm:t>
        <a:bodyPr/>
        <a:lstStyle/>
        <a:p>
          <a:r>
            <a:rPr lang="en-US" dirty="0"/>
            <a:t>…..</a:t>
          </a:r>
        </a:p>
      </dgm:t>
    </dgm:pt>
    <dgm:pt modelId="{FB8CB163-585B-4284-9A8A-7600AA744EA2}" type="parTrans" cxnId="{2DF021AA-3F58-4118-B6DB-2E2E27225657}">
      <dgm:prSet/>
      <dgm:spPr/>
      <dgm:t>
        <a:bodyPr/>
        <a:lstStyle/>
        <a:p>
          <a:endParaRPr lang="en-US"/>
        </a:p>
      </dgm:t>
    </dgm:pt>
    <dgm:pt modelId="{8500353B-6586-46E4-BBA5-6279A22E7851}" type="sibTrans" cxnId="{2DF021AA-3F58-4118-B6DB-2E2E27225657}">
      <dgm:prSet/>
      <dgm:spPr/>
      <dgm:t>
        <a:bodyPr/>
        <a:lstStyle/>
        <a:p>
          <a:endParaRPr lang="en-US"/>
        </a:p>
      </dgm:t>
    </dgm:pt>
    <dgm:pt modelId="{D5062AB6-6616-4F5F-9EBC-F7848D56C27B}" type="pres">
      <dgm:prSet presAssocID="{8A18A894-B668-45BD-97F7-F2636DD061DC}" presName="Name0" presStyleCnt="0">
        <dgm:presLayoutVars>
          <dgm:dir/>
          <dgm:animLvl val="lvl"/>
          <dgm:resizeHandles val="exact"/>
        </dgm:presLayoutVars>
      </dgm:prSet>
      <dgm:spPr/>
    </dgm:pt>
    <dgm:pt modelId="{B899D75F-548E-4FAC-9E53-132F8DE52BFC}" type="pres">
      <dgm:prSet presAssocID="{CAC06E94-F1CB-4E27-842F-35DC754CA304}" presName="Name8" presStyleCnt="0"/>
      <dgm:spPr/>
    </dgm:pt>
    <dgm:pt modelId="{678A28F4-984F-4BF4-8A01-8789195B1A83}" type="pres">
      <dgm:prSet presAssocID="{CAC06E94-F1CB-4E27-842F-35DC754CA304}" presName="level" presStyleLbl="node1" presStyleIdx="0" presStyleCnt="4">
        <dgm:presLayoutVars>
          <dgm:chMax val="1"/>
          <dgm:bulletEnabled val="1"/>
        </dgm:presLayoutVars>
      </dgm:prSet>
      <dgm:spPr/>
    </dgm:pt>
    <dgm:pt modelId="{34F41CE5-1989-4410-998D-A2F1A7C00061}" type="pres">
      <dgm:prSet presAssocID="{CAC06E94-F1CB-4E27-842F-35DC754CA3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F49498-2935-4255-9EF0-43C057E8C96F}" type="pres">
      <dgm:prSet presAssocID="{1515FDCF-CCD6-4E32-B554-966E828E9E2F}" presName="Name8" presStyleCnt="0"/>
      <dgm:spPr/>
    </dgm:pt>
    <dgm:pt modelId="{C865CFE5-9281-4F8F-BBCC-46E2DA223382}" type="pres">
      <dgm:prSet presAssocID="{1515FDCF-CCD6-4E32-B554-966E828E9E2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194D3CF-3BA3-4990-815C-87AD85547BF9}" type="pres">
      <dgm:prSet presAssocID="{1515FDCF-CCD6-4E32-B554-966E828E9E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E61E1-64B5-4CD8-A427-96D54CECDE32}" type="pres">
      <dgm:prSet presAssocID="{2F87BE41-EE59-4055-A8DD-4C9ABC226C0E}" presName="Name8" presStyleCnt="0"/>
      <dgm:spPr/>
    </dgm:pt>
    <dgm:pt modelId="{F178183C-A7F4-41BC-9FA3-39A3B5B1DB07}" type="pres">
      <dgm:prSet presAssocID="{2F87BE41-EE59-4055-A8DD-4C9ABC226C0E}" presName="level" presStyleLbl="node1" presStyleIdx="2" presStyleCnt="4">
        <dgm:presLayoutVars>
          <dgm:chMax val="1"/>
          <dgm:bulletEnabled val="1"/>
        </dgm:presLayoutVars>
      </dgm:prSet>
      <dgm:spPr/>
    </dgm:pt>
    <dgm:pt modelId="{689962F3-71E4-4407-AB02-4BA568D2C23F}" type="pres">
      <dgm:prSet presAssocID="{2F87BE41-EE59-4055-A8DD-4C9ABC226C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3D2F76-7359-4B92-B48B-B3000B30353D}" type="pres">
      <dgm:prSet presAssocID="{6ECC3500-6017-43C9-8860-B1F41BB7F111}" presName="Name8" presStyleCnt="0"/>
      <dgm:spPr/>
    </dgm:pt>
    <dgm:pt modelId="{D51E9D6B-EA6D-49A5-BFDF-4A01E26837B0}" type="pres">
      <dgm:prSet presAssocID="{6ECC3500-6017-43C9-8860-B1F41BB7F111}" presName="level" presStyleLbl="node1" presStyleIdx="3" presStyleCnt="4">
        <dgm:presLayoutVars>
          <dgm:chMax val="1"/>
          <dgm:bulletEnabled val="1"/>
        </dgm:presLayoutVars>
      </dgm:prSet>
      <dgm:spPr/>
    </dgm:pt>
    <dgm:pt modelId="{FF48B232-69B3-4E8D-BA88-AD8F48F84AB5}" type="pres">
      <dgm:prSet presAssocID="{6ECC3500-6017-43C9-8860-B1F41BB7F1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0ABD08-ACF8-4B39-BD24-6252D017DAD2}" type="presOf" srcId="{1515FDCF-CCD6-4E32-B554-966E828E9E2F}" destId="{C865CFE5-9281-4F8F-BBCC-46E2DA223382}" srcOrd="0" destOrd="0" presId="urn:microsoft.com/office/officeart/2005/8/layout/pyramid3"/>
    <dgm:cxn modelId="{92DF743C-C1D4-41D4-99E3-B59DE98818B4}" srcId="{8A18A894-B668-45BD-97F7-F2636DD061DC}" destId="{CAC06E94-F1CB-4E27-842F-35DC754CA304}" srcOrd="0" destOrd="0" parTransId="{1B9DF350-9779-42B8-807F-10809F155764}" sibTransId="{43732F41-54DB-46C2-9D37-1C37C622F8F0}"/>
    <dgm:cxn modelId="{7C8C2C42-4397-40E0-BE07-F201CFBFDBDC}" type="presOf" srcId="{6ECC3500-6017-43C9-8860-B1F41BB7F111}" destId="{D51E9D6B-EA6D-49A5-BFDF-4A01E26837B0}" srcOrd="0" destOrd="0" presId="urn:microsoft.com/office/officeart/2005/8/layout/pyramid3"/>
    <dgm:cxn modelId="{66FFE668-EC47-4EAB-BA77-3492BE50E7F7}" type="presOf" srcId="{CAC06E94-F1CB-4E27-842F-35DC754CA304}" destId="{678A28F4-984F-4BF4-8A01-8789195B1A83}" srcOrd="0" destOrd="0" presId="urn:microsoft.com/office/officeart/2005/8/layout/pyramid3"/>
    <dgm:cxn modelId="{E7FCA850-4833-428B-8B18-0182B9F826E7}" type="presOf" srcId="{2F87BE41-EE59-4055-A8DD-4C9ABC226C0E}" destId="{689962F3-71E4-4407-AB02-4BA568D2C23F}" srcOrd="1" destOrd="0" presId="urn:microsoft.com/office/officeart/2005/8/layout/pyramid3"/>
    <dgm:cxn modelId="{A0359853-7449-4B2B-9039-B89780D13B94}" type="presOf" srcId="{6ECC3500-6017-43C9-8860-B1F41BB7F111}" destId="{FF48B232-69B3-4E8D-BA88-AD8F48F84AB5}" srcOrd="1" destOrd="0" presId="urn:microsoft.com/office/officeart/2005/8/layout/pyramid3"/>
    <dgm:cxn modelId="{60F50D8F-7927-403B-9F49-D59EA5F078F6}" type="presOf" srcId="{1515FDCF-CCD6-4E32-B554-966E828E9E2F}" destId="{0194D3CF-3BA3-4990-815C-87AD85547BF9}" srcOrd="1" destOrd="0" presId="urn:microsoft.com/office/officeart/2005/8/layout/pyramid3"/>
    <dgm:cxn modelId="{2DF021AA-3F58-4118-B6DB-2E2E27225657}" srcId="{8A18A894-B668-45BD-97F7-F2636DD061DC}" destId="{6ECC3500-6017-43C9-8860-B1F41BB7F111}" srcOrd="3" destOrd="0" parTransId="{FB8CB163-585B-4284-9A8A-7600AA744EA2}" sibTransId="{8500353B-6586-46E4-BBA5-6279A22E7851}"/>
    <dgm:cxn modelId="{2A06EBAC-4E46-48CF-8368-449BE6FE0D85}" type="presOf" srcId="{8A18A894-B668-45BD-97F7-F2636DD061DC}" destId="{D5062AB6-6616-4F5F-9EBC-F7848D56C27B}" srcOrd="0" destOrd="0" presId="urn:microsoft.com/office/officeart/2005/8/layout/pyramid3"/>
    <dgm:cxn modelId="{E69DC9BB-4DD2-4A8A-A80E-1048B694CCE9}" srcId="{8A18A894-B668-45BD-97F7-F2636DD061DC}" destId="{1515FDCF-CCD6-4E32-B554-966E828E9E2F}" srcOrd="1" destOrd="0" parTransId="{E327200B-0B79-44B3-A0EB-71F010F4E071}" sibTransId="{83B69065-4E35-4EB8-9CD0-91CAE3746E6B}"/>
    <dgm:cxn modelId="{E897F3CB-2AB9-4259-8203-82724FDD2C27}" srcId="{8A18A894-B668-45BD-97F7-F2636DD061DC}" destId="{2F87BE41-EE59-4055-A8DD-4C9ABC226C0E}" srcOrd="2" destOrd="0" parTransId="{517BA219-B40D-4002-946F-2AA0938B3B1D}" sibTransId="{6D84468D-177E-4AE6-9FFA-66B22A2A1AA9}"/>
    <dgm:cxn modelId="{CD1263D0-9A67-4C27-96FA-3F1AEA291BB8}" type="presOf" srcId="{CAC06E94-F1CB-4E27-842F-35DC754CA304}" destId="{34F41CE5-1989-4410-998D-A2F1A7C00061}" srcOrd="1" destOrd="0" presId="urn:microsoft.com/office/officeart/2005/8/layout/pyramid3"/>
    <dgm:cxn modelId="{60E36AEC-74BD-47B4-ADDD-2E31AA5721B7}" type="presOf" srcId="{2F87BE41-EE59-4055-A8DD-4C9ABC226C0E}" destId="{F178183C-A7F4-41BC-9FA3-39A3B5B1DB07}" srcOrd="0" destOrd="0" presId="urn:microsoft.com/office/officeart/2005/8/layout/pyramid3"/>
    <dgm:cxn modelId="{6F37C989-3A05-455C-A89C-905B1BAF9E78}" type="presParOf" srcId="{D5062AB6-6616-4F5F-9EBC-F7848D56C27B}" destId="{B899D75F-548E-4FAC-9E53-132F8DE52BFC}" srcOrd="0" destOrd="0" presId="urn:microsoft.com/office/officeart/2005/8/layout/pyramid3"/>
    <dgm:cxn modelId="{2421C4CA-1DB2-4B4B-95BB-A40FFF1CA73E}" type="presParOf" srcId="{B899D75F-548E-4FAC-9E53-132F8DE52BFC}" destId="{678A28F4-984F-4BF4-8A01-8789195B1A83}" srcOrd="0" destOrd="0" presId="urn:microsoft.com/office/officeart/2005/8/layout/pyramid3"/>
    <dgm:cxn modelId="{7EA5AB80-3FCF-4B5A-9430-71B8D4ECBBCF}" type="presParOf" srcId="{B899D75F-548E-4FAC-9E53-132F8DE52BFC}" destId="{34F41CE5-1989-4410-998D-A2F1A7C00061}" srcOrd="1" destOrd="0" presId="urn:microsoft.com/office/officeart/2005/8/layout/pyramid3"/>
    <dgm:cxn modelId="{514E97FD-EA28-4F83-896D-69A465E2712E}" type="presParOf" srcId="{D5062AB6-6616-4F5F-9EBC-F7848D56C27B}" destId="{17F49498-2935-4255-9EF0-43C057E8C96F}" srcOrd="1" destOrd="0" presId="urn:microsoft.com/office/officeart/2005/8/layout/pyramid3"/>
    <dgm:cxn modelId="{23509301-347A-45C0-9137-1CFBBE677E98}" type="presParOf" srcId="{17F49498-2935-4255-9EF0-43C057E8C96F}" destId="{C865CFE5-9281-4F8F-BBCC-46E2DA223382}" srcOrd="0" destOrd="0" presId="urn:microsoft.com/office/officeart/2005/8/layout/pyramid3"/>
    <dgm:cxn modelId="{E0694204-971C-448C-9CF8-A7D25E222D2C}" type="presParOf" srcId="{17F49498-2935-4255-9EF0-43C057E8C96F}" destId="{0194D3CF-3BA3-4990-815C-87AD85547BF9}" srcOrd="1" destOrd="0" presId="urn:microsoft.com/office/officeart/2005/8/layout/pyramid3"/>
    <dgm:cxn modelId="{BDCAF07E-117F-4B60-A4FC-68096AA0C5B3}" type="presParOf" srcId="{D5062AB6-6616-4F5F-9EBC-F7848D56C27B}" destId="{FC8E61E1-64B5-4CD8-A427-96D54CECDE32}" srcOrd="2" destOrd="0" presId="urn:microsoft.com/office/officeart/2005/8/layout/pyramid3"/>
    <dgm:cxn modelId="{83475240-420E-4961-B59A-C34D8D7F09E3}" type="presParOf" srcId="{FC8E61E1-64B5-4CD8-A427-96D54CECDE32}" destId="{F178183C-A7F4-41BC-9FA3-39A3B5B1DB07}" srcOrd="0" destOrd="0" presId="urn:microsoft.com/office/officeart/2005/8/layout/pyramid3"/>
    <dgm:cxn modelId="{4E94DAF8-161A-46B1-A081-3A028EB546B8}" type="presParOf" srcId="{FC8E61E1-64B5-4CD8-A427-96D54CECDE32}" destId="{689962F3-71E4-4407-AB02-4BA568D2C23F}" srcOrd="1" destOrd="0" presId="urn:microsoft.com/office/officeart/2005/8/layout/pyramid3"/>
    <dgm:cxn modelId="{FE590B81-8FFA-459B-A69A-159DF11BB433}" type="presParOf" srcId="{D5062AB6-6616-4F5F-9EBC-F7848D56C27B}" destId="{F53D2F76-7359-4B92-B48B-B3000B30353D}" srcOrd="3" destOrd="0" presId="urn:microsoft.com/office/officeart/2005/8/layout/pyramid3"/>
    <dgm:cxn modelId="{7150DB71-C0B6-4B0A-BCC1-5A7BABAC2A10}" type="presParOf" srcId="{F53D2F76-7359-4B92-B48B-B3000B30353D}" destId="{D51E9D6B-EA6D-49A5-BFDF-4A01E26837B0}" srcOrd="0" destOrd="0" presId="urn:microsoft.com/office/officeart/2005/8/layout/pyramid3"/>
    <dgm:cxn modelId="{C848E980-B9EA-4653-A485-EBD8AB550742}" type="presParOf" srcId="{F53D2F76-7359-4B92-B48B-B3000B30353D}" destId="{FF48B232-69B3-4E8D-BA88-AD8F48F84AB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28F4-984F-4BF4-8A01-8789195B1A83}">
      <dsp:nvSpPr>
        <dsp:cNvPr id="0" name=""/>
        <dsp:cNvSpPr/>
      </dsp:nvSpPr>
      <dsp:spPr>
        <a:xfrm rot="10800000">
          <a:off x="0" y="0"/>
          <a:ext cx="8596312" cy="970359"/>
        </a:xfrm>
        <a:prstGeom prst="trapezoid">
          <a:avLst>
            <a:gd name="adj" fmla="val 1107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Entire Platform</a:t>
          </a:r>
        </a:p>
      </dsp:txBody>
      <dsp:txXfrm rot="-10800000">
        <a:off x="1504354" y="0"/>
        <a:ext cx="5587602" cy="970359"/>
      </dsp:txXfrm>
    </dsp:sp>
    <dsp:sp modelId="{C865CFE5-9281-4F8F-BBCC-46E2DA223382}">
      <dsp:nvSpPr>
        <dsp:cNvPr id="0" name=""/>
        <dsp:cNvSpPr/>
      </dsp:nvSpPr>
      <dsp:spPr>
        <a:xfrm rot="10800000">
          <a:off x="1074539" y="970359"/>
          <a:ext cx="6447234" cy="970359"/>
        </a:xfrm>
        <a:prstGeom prst="trapezoid">
          <a:avLst>
            <a:gd name="adj" fmla="val 1107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Concept (e.g. Hashtag)</a:t>
          </a:r>
        </a:p>
      </dsp:txBody>
      <dsp:txXfrm rot="-10800000">
        <a:off x="2202804" y="970359"/>
        <a:ext cx="4190702" cy="970359"/>
      </dsp:txXfrm>
    </dsp:sp>
    <dsp:sp modelId="{F178183C-A7F4-41BC-9FA3-39A3B5B1DB07}">
      <dsp:nvSpPr>
        <dsp:cNvPr id="0" name=""/>
        <dsp:cNvSpPr/>
      </dsp:nvSpPr>
      <dsp:spPr>
        <a:xfrm rot="10800000">
          <a:off x="2149078" y="1940718"/>
          <a:ext cx="4298156" cy="970359"/>
        </a:xfrm>
        <a:prstGeom prst="trapezoid">
          <a:avLst>
            <a:gd name="adj" fmla="val 1107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Group/Page</a:t>
          </a:r>
        </a:p>
      </dsp:txBody>
      <dsp:txXfrm rot="-10800000">
        <a:off x="2901255" y="1940718"/>
        <a:ext cx="2793801" cy="970359"/>
      </dsp:txXfrm>
    </dsp:sp>
    <dsp:sp modelId="{AEBC9570-126B-436F-8A02-1848207742DA}">
      <dsp:nvSpPr>
        <dsp:cNvPr id="0" name=""/>
        <dsp:cNvSpPr/>
      </dsp:nvSpPr>
      <dsp:spPr>
        <a:xfrm rot="10800000">
          <a:off x="3223617" y="2911077"/>
          <a:ext cx="2149078" cy="970359"/>
        </a:xfrm>
        <a:prstGeom prst="trapezoid">
          <a:avLst>
            <a:gd name="adj" fmla="val 11073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Individual</a:t>
          </a:r>
        </a:p>
      </dsp:txBody>
      <dsp:txXfrm rot="-10800000">
        <a:off x="3223617" y="2911077"/>
        <a:ext cx="2149078" cy="970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28F4-984F-4BF4-8A01-8789195B1A83}">
      <dsp:nvSpPr>
        <dsp:cNvPr id="0" name=""/>
        <dsp:cNvSpPr/>
      </dsp:nvSpPr>
      <dsp:spPr>
        <a:xfrm rot="10800000">
          <a:off x="0" y="0"/>
          <a:ext cx="4037012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706477" y="0"/>
        <a:ext cx="2624057" cy="649287"/>
      </dsp:txXfrm>
    </dsp:sp>
    <dsp:sp modelId="{C865CFE5-9281-4F8F-BBCC-46E2DA223382}">
      <dsp:nvSpPr>
        <dsp:cNvPr id="0" name=""/>
        <dsp:cNvSpPr/>
      </dsp:nvSpPr>
      <dsp:spPr>
        <a:xfrm rot="10800000">
          <a:off x="504626" y="649287"/>
          <a:ext cx="3027759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(e.g. Hashtag)</a:t>
          </a:r>
        </a:p>
      </dsp:txBody>
      <dsp:txXfrm rot="-10800000">
        <a:off x="1034484" y="649287"/>
        <a:ext cx="1968043" cy="649287"/>
      </dsp:txXfrm>
    </dsp:sp>
    <dsp:sp modelId="{F178183C-A7F4-41BC-9FA3-39A3B5B1DB07}">
      <dsp:nvSpPr>
        <dsp:cNvPr id="0" name=""/>
        <dsp:cNvSpPr/>
      </dsp:nvSpPr>
      <dsp:spPr>
        <a:xfrm rot="10800000">
          <a:off x="1009253" y="1298574"/>
          <a:ext cx="2018506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……</a:t>
          </a:r>
        </a:p>
      </dsp:txBody>
      <dsp:txXfrm rot="-10800000">
        <a:off x="1362491" y="1298574"/>
        <a:ext cx="1312028" cy="649287"/>
      </dsp:txXfrm>
    </dsp:sp>
    <dsp:sp modelId="{D51E9D6B-EA6D-49A5-BFDF-4A01E26837B0}">
      <dsp:nvSpPr>
        <dsp:cNvPr id="0" name=""/>
        <dsp:cNvSpPr/>
      </dsp:nvSpPr>
      <dsp:spPr>
        <a:xfrm rot="10800000">
          <a:off x="1513879" y="1947862"/>
          <a:ext cx="1009253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1513879" y="1947862"/>
        <a:ext cx="1009253" cy="649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28F4-984F-4BF4-8A01-8789195B1A83}">
      <dsp:nvSpPr>
        <dsp:cNvPr id="0" name=""/>
        <dsp:cNvSpPr/>
      </dsp:nvSpPr>
      <dsp:spPr>
        <a:xfrm rot="10800000">
          <a:off x="0" y="0"/>
          <a:ext cx="4037012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706477" y="0"/>
        <a:ext cx="2624057" cy="649287"/>
      </dsp:txXfrm>
    </dsp:sp>
    <dsp:sp modelId="{C865CFE5-9281-4F8F-BBCC-46E2DA223382}">
      <dsp:nvSpPr>
        <dsp:cNvPr id="0" name=""/>
        <dsp:cNvSpPr/>
      </dsp:nvSpPr>
      <dsp:spPr>
        <a:xfrm rot="10800000">
          <a:off x="504626" y="649287"/>
          <a:ext cx="3027759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(e.g. Hashtag)</a:t>
          </a:r>
        </a:p>
      </dsp:txBody>
      <dsp:txXfrm rot="-10800000">
        <a:off x="1034484" y="649287"/>
        <a:ext cx="1968043" cy="649287"/>
      </dsp:txXfrm>
    </dsp:sp>
    <dsp:sp modelId="{F178183C-A7F4-41BC-9FA3-39A3B5B1DB07}">
      <dsp:nvSpPr>
        <dsp:cNvPr id="0" name=""/>
        <dsp:cNvSpPr/>
      </dsp:nvSpPr>
      <dsp:spPr>
        <a:xfrm rot="10800000">
          <a:off x="1009253" y="1298574"/>
          <a:ext cx="2018506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……</a:t>
          </a:r>
        </a:p>
      </dsp:txBody>
      <dsp:txXfrm rot="-10800000">
        <a:off x="1362491" y="1298574"/>
        <a:ext cx="1312028" cy="649287"/>
      </dsp:txXfrm>
    </dsp:sp>
    <dsp:sp modelId="{D51E9D6B-EA6D-49A5-BFDF-4A01E26837B0}">
      <dsp:nvSpPr>
        <dsp:cNvPr id="0" name=""/>
        <dsp:cNvSpPr/>
      </dsp:nvSpPr>
      <dsp:spPr>
        <a:xfrm rot="10800000">
          <a:off x="1513879" y="1947862"/>
          <a:ext cx="1009253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1513879" y="1947862"/>
        <a:ext cx="1009253" cy="649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28F4-984F-4BF4-8A01-8789195B1A83}">
      <dsp:nvSpPr>
        <dsp:cNvPr id="0" name=""/>
        <dsp:cNvSpPr/>
      </dsp:nvSpPr>
      <dsp:spPr>
        <a:xfrm rot="10800000">
          <a:off x="0" y="0"/>
          <a:ext cx="4037012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706477" y="0"/>
        <a:ext cx="2624057" cy="649287"/>
      </dsp:txXfrm>
    </dsp:sp>
    <dsp:sp modelId="{C865CFE5-9281-4F8F-BBCC-46E2DA223382}">
      <dsp:nvSpPr>
        <dsp:cNvPr id="0" name=""/>
        <dsp:cNvSpPr/>
      </dsp:nvSpPr>
      <dsp:spPr>
        <a:xfrm rot="10800000">
          <a:off x="504626" y="649287"/>
          <a:ext cx="3027759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Concept (e.g. Hashtag)</a:t>
          </a:r>
        </a:p>
      </dsp:txBody>
      <dsp:txXfrm rot="-10800000">
        <a:off x="1034484" y="649287"/>
        <a:ext cx="1968043" cy="649287"/>
      </dsp:txXfrm>
    </dsp:sp>
    <dsp:sp modelId="{F178183C-A7F4-41BC-9FA3-39A3B5B1DB07}">
      <dsp:nvSpPr>
        <dsp:cNvPr id="0" name=""/>
        <dsp:cNvSpPr/>
      </dsp:nvSpPr>
      <dsp:spPr>
        <a:xfrm rot="10800000">
          <a:off x="1009253" y="1298574"/>
          <a:ext cx="2018506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……</a:t>
          </a:r>
        </a:p>
      </dsp:txBody>
      <dsp:txXfrm rot="-10800000">
        <a:off x="1362491" y="1298574"/>
        <a:ext cx="1312028" cy="649287"/>
      </dsp:txXfrm>
    </dsp:sp>
    <dsp:sp modelId="{D51E9D6B-EA6D-49A5-BFDF-4A01E26837B0}">
      <dsp:nvSpPr>
        <dsp:cNvPr id="0" name=""/>
        <dsp:cNvSpPr/>
      </dsp:nvSpPr>
      <dsp:spPr>
        <a:xfrm rot="10800000">
          <a:off x="1513879" y="1947862"/>
          <a:ext cx="1009253" cy="649287"/>
        </a:xfrm>
        <a:prstGeom prst="trapezoid">
          <a:avLst>
            <a:gd name="adj" fmla="val 777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…..</a:t>
          </a:r>
        </a:p>
      </dsp:txBody>
      <dsp:txXfrm rot="-10800000">
        <a:off x="1513879" y="1947862"/>
        <a:ext cx="1009253" cy="64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5775-DAAA-4C32-AE7C-6346C07916D6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F9BB-9058-483D-B24C-BEC8A80E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ddit/reddit/wiki/API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ddit/reddit/wiki/API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PRAW: 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is designed to follow all of </a:t>
            </a: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3"/>
              </a:rPr>
              <a:t>reddit’s API rules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. You have to give a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useragent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 that follows the rules, everything else is handled by PRAW so you needn’t worry about violating them.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PANDAS: </a:t>
            </a:r>
            <a:r>
              <a:rPr lang="en-US" dirty="0" err="1"/>
              <a:t>toolket</a:t>
            </a:r>
            <a:r>
              <a:rPr lang="en-US" dirty="0"/>
              <a:t> that allows for data analysis within PYTHON</a:t>
            </a:r>
          </a:p>
          <a:p>
            <a:endParaRPr lang="en-US" dirty="0"/>
          </a:p>
          <a:p>
            <a:r>
              <a:rPr lang="en-US" dirty="0"/>
              <a:t>Requests allows you to send HTTP/1.1 requests extremely easily</a:t>
            </a:r>
          </a:p>
          <a:p>
            <a:endParaRPr lang="en-US" dirty="0"/>
          </a:p>
          <a:p>
            <a:r>
              <a:rPr lang="en-US" dirty="0"/>
              <a:t>JSON</a:t>
            </a:r>
            <a:r>
              <a:rPr lang="en-US" dirty="0">
                <a:solidFill>
                  <a:srgbClr val="464646"/>
                </a:solidFill>
                <a:latin typeface="Source Sans Pro" panose="020B0503030403020204" pitchFamily="34" charset="0"/>
              </a:rPr>
              <a:t>: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used to store and communicate information to other product</a:t>
            </a:r>
            <a:r>
              <a:rPr lang="en-US" dirty="0">
                <a:solidFill>
                  <a:srgbClr val="464646"/>
                </a:solidFill>
                <a:latin typeface="Source Sans Pro" panose="020B0503030403020204" pitchFamily="34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F9BB-9058-483D-B24C-BEC8A80EDE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PRAW: 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is designed to follow all of </a:t>
            </a:r>
            <a:r>
              <a:rPr lang="en-US" b="0" i="0" u="none" strike="noStrike" dirty="0">
                <a:solidFill>
                  <a:srgbClr val="2980B9"/>
                </a:solidFill>
                <a:effectLst/>
                <a:latin typeface="Lato" panose="020F0502020204030203" pitchFamily="34" charset="0"/>
                <a:hlinkClick r:id="rId3"/>
              </a:rPr>
              <a:t>reddit’s API rules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. You have to give a </a:t>
            </a:r>
            <a:r>
              <a:rPr lang="en-US" b="0" i="0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useragent</a:t>
            </a:r>
            <a:r>
              <a:rPr lang="en-US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 that follows the rules, everything else is handled by PRAW so you needn’t worry about violating them.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PANDAS: </a:t>
            </a:r>
            <a:r>
              <a:rPr lang="en-US" dirty="0" err="1"/>
              <a:t>toolket</a:t>
            </a:r>
            <a:r>
              <a:rPr lang="en-US" dirty="0"/>
              <a:t> that allows for data analysis within PYTHON</a:t>
            </a:r>
          </a:p>
          <a:p>
            <a:endParaRPr lang="en-US" dirty="0"/>
          </a:p>
          <a:p>
            <a:r>
              <a:rPr lang="en-US" dirty="0"/>
              <a:t>Requests allows you to send HTTP/1.1 requests extremely easily</a:t>
            </a:r>
          </a:p>
          <a:p>
            <a:endParaRPr lang="en-US" dirty="0"/>
          </a:p>
          <a:p>
            <a:r>
              <a:rPr lang="en-US" dirty="0"/>
              <a:t>JSON</a:t>
            </a:r>
            <a:r>
              <a:rPr lang="en-US" dirty="0">
                <a:solidFill>
                  <a:srgbClr val="464646"/>
                </a:solidFill>
                <a:latin typeface="Source Sans Pro" panose="020B0503030403020204" pitchFamily="34" charset="0"/>
              </a:rPr>
              <a:t>: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used to store and communicate information to other product</a:t>
            </a:r>
            <a:r>
              <a:rPr lang="en-US" dirty="0">
                <a:solidFill>
                  <a:srgbClr val="464646"/>
                </a:solidFill>
                <a:latin typeface="Source Sans Pro" panose="020B0503030403020204" pitchFamily="34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F9BB-9058-483D-B24C-BEC8A80EDE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The pushshift.io Reddit API was designed and created by the /r/datasets mod team to help provide enhanced functionality and search capabilities for searching Reddit comments and submissions.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F9BB-9058-483D-B24C-BEC8A80EDE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14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76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7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8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3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629C-DC9C-4CCC-9B59-5E9E14502B2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DB816E-4454-48BF-B9EE-1277E1CBE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esspat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jesspat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13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scrapehe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snap.stanford.edu/data/index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sspater.com/publication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acebook.com/dyi/?referrer=yfi_setting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reddit.com/r/Parentin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.readthedocs.io/en/v3.6.2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rhino3d.com/guides/rhinopython/python-xml-json/" TargetMode="External"/><Relationship Id="rId5" Type="http://schemas.openxmlformats.org/officeDocument/2006/relationships/hyperlink" Target="https://pypi.org/project/requests/" TargetMode="External"/><Relationship Id="rId4" Type="http://schemas.openxmlformats.org/officeDocument/2006/relationships/hyperlink" Target="https://www.educative.io/edpresso/what-is-pandas-in-pytho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ushshift/ap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data-scientists-tools" TargetMode="External"/><Relationship Id="rId2" Type="http://schemas.openxmlformats.org/officeDocument/2006/relationships/hyperlink" Target="https://www.coursera.org/learn/social-media-data-analytics?ranMID=40328&amp;ranEAID=vedj0cWlu2Y&amp;ranSiteID=vedj0cWlu2Y-KSucPiL3d6w6Wg5XHrN68w&amp;siteID=vedj0cWlu2Y-KSucPiL3d6w6Wg5XHrN68w&amp;utm_content=10&amp;utm_medium=partners&amp;utm_source=linkshare&amp;utm_campaign=vedj0cWlu2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learn/social-media-analytics-introduction?ranMID=40328&amp;ranEAID=vedj0cWlu2Y&amp;ranSiteID=vedj0cWlu2Y-d5j0iQmY2EQyQdljT3eZZw&amp;siteID=vedj0cWlu2Y-d5j0iQmY2EQyQdljT3eZZw&amp;utm_content=10&amp;utm_medium=partners&amp;utm_source=linkshare&amp;utm_campaign=vedj0cWlu2Y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1F1F-44C5-4853-AC8B-31C9EAE78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8" y="1782698"/>
            <a:ext cx="8745365" cy="1646302"/>
          </a:xfrm>
        </p:spPr>
        <p:txBody>
          <a:bodyPr/>
          <a:lstStyle/>
          <a:p>
            <a:r>
              <a:rPr lang="en-US" sz="4800" dirty="0"/>
              <a:t>Social Media Data: How to Get It and What You Need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57D00-3D6D-4BD0-AE0B-A8E2D84AE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Jessica Pater, PhD</a:t>
            </a:r>
          </a:p>
          <a:p>
            <a:r>
              <a:rPr lang="en-US" dirty="0"/>
              <a:t>Mirro Center for Research and Innovation, Parkview Health</a:t>
            </a:r>
          </a:p>
          <a:p>
            <a:r>
              <a:rPr lang="en-US" dirty="0">
                <a:hlinkClick r:id="rId2"/>
              </a:rPr>
              <a:t>www.jesspater.com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97C7D-88E2-4624-AC08-268EBBA5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0215"/>
            <a:ext cx="943634" cy="86499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6034CD-54AF-4226-AF5A-9700676AF55C}"/>
              </a:ext>
            </a:extLst>
          </p:cNvPr>
          <p:cNvSpPr txBox="1">
            <a:spLocks/>
          </p:cNvSpPr>
          <p:nvPr/>
        </p:nvSpPr>
        <p:spPr>
          <a:xfrm>
            <a:off x="833438" y="6108847"/>
            <a:ext cx="2011680" cy="46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hlinkClick r:id="rId4"/>
              </a:rPr>
              <a:t>@jesspater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27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B18FB-A662-4ECC-957C-DBCB96A6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5" y="219565"/>
            <a:ext cx="5422191" cy="418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33C0F-9E6A-4C9C-8DEB-947C835A7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67" y="680654"/>
            <a:ext cx="5725324" cy="5496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D4E95D-F0E1-4D01-ADE1-F762B979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36" y="1286978"/>
            <a:ext cx="7251309" cy="4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F52F-0AC9-44C1-BCB2-AEED5AED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Scope: Audience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519D9-4CCD-4ADF-A3A1-858D0380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1930400"/>
            <a:ext cx="7081737" cy="47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B7FC-94D1-49BD-B0DF-41483565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community?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DC5603-1E8B-4294-A4DF-621C1B0B6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81753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44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o Made That Twitter Bird? - The New York Times">
            <a:extLst>
              <a:ext uri="{FF2B5EF4-FFF2-40B4-BE49-F238E27FC236}">
                <a16:creationId xmlns:a16="http://schemas.microsoft.com/office/drawing/2014/main" id="{6E8ADDBE-1A64-40D3-BEA9-13CEDA63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99" y="1524066"/>
            <a:ext cx="1119013" cy="8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1DB7FC-94D1-49BD-B0DF-41483565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your community?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7D465E8-7052-402A-8C91-536538C6E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181288"/>
              </p:ext>
            </p:extLst>
          </p:nvPr>
        </p:nvGraphicFramePr>
        <p:xfrm>
          <a:off x="2701926" y="4260850"/>
          <a:ext cx="4037012" cy="259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3C375B1-9565-487F-B803-528ACCA18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76925"/>
              </p:ext>
            </p:extLst>
          </p:nvPr>
        </p:nvGraphicFramePr>
        <p:xfrm>
          <a:off x="0" y="2330451"/>
          <a:ext cx="4037012" cy="259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D1F8DB3-457F-4EF8-9821-D458F87FB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5958"/>
              </p:ext>
            </p:extLst>
          </p:nvPr>
        </p:nvGraphicFramePr>
        <p:xfrm>
          <a:off x="5583150" y="2330451"/>
          <a:ext cx="4037012" cy="259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052" name="Picture 4" descr="What Is The Reddit Logo Called?">
            <a:extLst>
              <a:ext uri="{FF2B5EF4-FFF2-40B4-BE49-F238E27FC236}">
                <a16:creationId xmlns:a16="http://schemas.microsoft.com/office/drawing/2014/main" id="{B8D6430A-1FA5-4236-95EE-CE8043EA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93" y="1620836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kTok Logo - Royalty-Free GIF - Animated Sticker - Free PNG - Animated Icon">
            <a:extLst>
              <a:ext uri="{FF2B5EF4-FFF2-40B4-BE49-F238E27FC236}">
                <a16:creationId xmlns:a16="http://schemas.microsoft.com/office/drawing/2014/main" id="{DA8F7AF0-E9E0-481D-BBC7-56980E35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07" y="3394074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1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4A7-F581-479F-A91E-10321F19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use social media in my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A233-3895-4CFF-B312-0B30EE1DC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1584961"/>
            <a:ext cx="6414346" cy="4927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Connect digital traces mental health traces to physical health and well-being</a:t>
            </a:r>
          </a:p>
          <a:p>
            <a:endParaRPr lang="en-US" sz="2800" dirty="0"/>
          </a:p>
          <a:p>
            <a:r>
              <a:rPr lang="en-US" sz="2800" dirty="0"/>
              <a:t>Characterization: How do people talk about eating disorders on social media?</a:t>
            </a:r>
          </a:p>
          <a:p>
            <a:r>
              <a:rPr lang="en-US" sz="2800" dirty="0"/>
              <a:t>Correlation: What is the impact of social media on a person’s health? How do we qualify and quantify that?</a:t>
            </a:r>
          </a:p>
          <a:p>
            <a:r>
              <a:rPr lang="en-US" sz="2800" dirty="0"/>
              <a:t>Causation: Do specific eating-disorder related online behaviors contribute to the start or exacerbation of eating disorder symptoms?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9F67F-373D-4974-A500-BD1493E5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58" y="3069112"/>
            <a:ext cx="4096546" cy="24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8D2-13CA-460F-97B3-E5288A3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4" y="1915160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Where would you start in planning your integration of social media data into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17906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2BAF-8E6C-4E27-B32E-821EB102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your plan of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32C7-2AFD-4227-8ABF-6FB7E2E6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082"/>
            <a:ext cx="8596668" cy="4787153"/>
          </a:xfrm>
        </p:spPr>
        <p:txBody>
          <a:bodyPr>
            <a:normAutofit/>
          </a:bodyPr>
          <a:lstStyle/>
          <a:p>
            <a:r>
              <a:rPr lang="en-US" sz="2400" dirty="0"/>
              <a:t>Why	</a:t>
            </a:r>
          </a:p>
          <a:p>
            <a:pPr lvl="1"/>
            <a:r>
              <a:rPr lang="en-US" sz="2200" dirty="0"/>
              <a:t>Research questions/aims</a:t>
            </a:r>
          </a:p>
          <a:p>
            <a:r>
              <a:rPr lang="en-US" sz="2400" dirty="0"/>
              <a:t>Where </a:t>
            </a:r>
          </a:p>
          <a:p>
            <a:pPr lvl="1"/>
            <a:r>
              <a:rPr lang="en-US" sz="2200" dirty="0"/>
              <a:t>Platform selection</a:t>
            </a:r>
          </a:p>
          <a:p>
            <a:r>
              <a:rPr lang="en-US" sz="2400" dirty="0"/>
              <a:t>Who</a:t>
            </a:r>
          </a:p>
          <a:p>
            <a:pPr lvl="1"/>
            <a:r>
              <a:rPr lang="en-US" sz="2200" dirty="0"/>
              <a:t>Individual, group</a:t>
            </a:r>
          </a:p>
          <a:p>
            <a:r>
              <a:rPr lang="en-US" sz="2400" dirty="0"/>
              <a:t>What</a:t>
            </a:r>
          </a:p>
          <a:p>
            <a:pPr lvl="1"/>
            <a:r>
              <a:rPr lang="en-US" sz="2200" dirty="0"/>
              <a:t>Group/page, individual concept/#&lt;insert&gt;</a:t>
            </a:r>
          </a:p>
          <a:p>
            <a:r>
              <a:rPr lang="en-US" sz="2400" dirty="0"/>
              <a:t>When</a:t>
            </a:r>
          </a:p>
          <a:p>
            <a:pPr lvl="1"/>
            <a:r>
              <a:rPr lang="en-US" sz="2200" dirty="0"/>
              <a:t>Date range</a:t>
            </a:r>
          </a:p>
        </p:txBody>
      </p:sp>
    </p:spTree>
    <p:extLst>
      <p:ext uri="{BB962C8B-B14F-4D97-AF65-F5344CB8AC3E}">
        <p14:creationId xmlns:p14="http://schemas.microsoft.com/office/powerpoint/2010/main" val="239703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C5E6-BC5B-4DFD-8B2E-8628DF07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“</a:t>
            </a:r>
            <a:r>
              <a:rPr lang="en-US" b="1" dirty="0"/>
              <a:t>get”</a:t>
            </a:r>
            <a:r>
              <a:rPr lang="en-US" dirty="0"/>
              <a:t>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0C79-97BE-4B5D-96A6-09AB15F9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Buying/</a:t>
            </a:r>
            <a:r>
              <a:rPr lang="en-US" sz="2400" dirty="0" err="1"/>
              <a:t>Dowloading</a:t>
            </a:r>
            <a:r>
              <a:rPr lang="en-US" sz="2400" dirty="0"/>
              <a:t> it</a:t>
            </a:r>
          </a:p>
          <a:p>
            <a:r>
              <a:rPr lang="en-US" sz="2400" dirty="0"/>
              <a:t>Asking users to share</a:t>
            </a:r>
          </a:p>
          <a:p>
            <a:r>
              <a:rPr lang="en-US" sz="2400" dirty="0"/>
              <a:t>Platform API</a:t>
            </a:r>
          </a:p>
          <a:p>
            <a:r>
              <a:rPr lang="en-US" sz="2400" dirty="0"/>
              <a:t>“scraping”</a:t>
            </a:r>
          </a:p>
          <a:p>
            <a:pPr lvl="1"/>
            <a:r>
              <a:rPr lang="en-US" sz="2200" dirty="0"/>
              <a:t>Computationally</a:t>
            </a:r>
          </a:p>
          <a:p>
            <a:pPr lvl="1"/>
            <a:r>
              <a:rPr lang="en-US" sz="2200" dirty="0"/>
              <a:t>By hand</a:t>
            </a:r>
          </a:p>
        </p:txBody>
      </p:sp>
    </p:spTree>
    <p:extLst>
      <p:ext uri="{BB962C8B-B14F-4D97-AF65-F5344CB8AC3E}">
        <p14:creationId xmlns:p14="http://schemas.microsoft.com/office/powerpoint/2010/main" val="26441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3668E-EF00-4E63-8414-0C0FE9B5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Buying/Downloading Data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E6D293B-A1BE-492A-A3E8-845BAA84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598" y="1531009"/>
            <a:ext cx="8171642" cy="2339951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A423884C-64FB-4676-84CE-3A338A94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20" y="3471569"/>
            <a:ext cx="4342206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1201270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429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254842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FEF9-7BF4-4CED-8D3C-F5D050E2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Along!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3594-8432-44A5-AD3A-88779998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Slides available at: 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dirty="0">
                <a:hlinkClick r:id="rId2"/>
              </a:rPr>
              <a:t>www.jesspater.</a:t>
            </a:r>
            <a:r>
              <a:rPr lang="en-US" sz="3200">
                <a:hlinkClick r:id="rId2"/>
              </a:rPr>
              <a:t>com/publications</a:t>
            </a:r>
            <a:r>
              <a:rPr lang="en-US" sz="3200"/>
              <a:t> 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Lots of embedded links to additional resources and to specific sites we are going to talk about!</a:t>
            </a:r>
          </a:p>
        </p:txBody>
      </p:sp>
    </p:spTree>
    <p:extLst>
      <p:ext uri="{BB962C8B-B14F-4D97-AF65-F5344CB8AC3E}">
        <p14:creationId xmlns:p14="http://schemas.microsoft.com/office/powerpoint/2010/main" val="198433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806823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715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F5004-531A-4F13-86C9-5E8B584FE356}"/>
              </a:ext>
            </a:extLst>
          </p:cNvPr>
          <p:cNvSpPr txBox="1"/>
          <p:nvPr/>
        </p:nvSpPr>
        <p:spPr>
          <a:xfrm>
            <a:off x="762485" y="1559859"/>
            <a:ext cx="8596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need for technical proficiency to collect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De-identified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Comparisons to others who have used the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8075-96A5-43D5-89D2-0638D4371012}"/>
              </a:ext>
            </a:extLst>
          </p:cNvPr>
          <p:cNvSpPr txBox="1"/>
          <p:nvPr/>
        </p:nvSpPr>
        <p:spPr>
          <a:xfrm>
            <a:off x="762485" y="4433872"/>
            <a:ext cx="8596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$$$$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control over dataset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Unable to update/modify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988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52E5-B04D-46F1-94C2-8CE73964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people to share their data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C432D59-D6BD-4107-A581-12283BF9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05280"/>
            <a:ext cx="9295641" cy="48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1201270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429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3867001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553736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715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DC363-38FC-41D8-A66A-1C8025CC09F7}"/>
              </a:ext>
            </a:extLst>
          </p:cNvPr>
          <p:cNvSpPr txBox="1"/>
          <p:nvPr/>
        </p:nvSpPr>
        <p:spPr>
          <a:xfrm>
            <a:off x="762485" y="1306772"/>
            <a:ext cx="859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Complete user’s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Customizable downloads (dependent on 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Gets around lack of API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One of the only ways to get complete data if account is 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82E63-F436-4448-B42A-7119917AD9E1}"/>
              </a:ext>
            </a:extLst>
          </p:cNvPr>
          <p:cNvSpPr txBox="1"/>
          <p:nvPr/>
        </p:nvSpPr>
        <p:spPr>
          <a:xfrm>
            <a:off x="762485" y="4398736"/>
            <a:ext cx="859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Getting people to download/share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De-identification nightmare</a:t>
            </a:r>
          </a:p>
        </p:txBody>
      </p:sp>
    </p:spTree>
    <p:extLst>
      <p:ext uri="{BB962C8B-B14F-4D97-AF65-F5344CB8AC3E}">
        <p14:creationId xmlns:p14="http://schemas.microsoft.com/office/powerpoint/2010/main" val="207476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EBB0-C2B5-4CC1-8464-B9D10089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AC21-A13B-4A6C-A773-F09DC044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36449" cy="388077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application programming interface or API is a set of protocols and tools that allow for a clearly defined communication protocol between various software components. </a:t>
            </a:r>
          </a:p>
          <a:p>
            <a:r>
              <a:rPr lang="en-US" dirty="0"/>
              <a:t>Must register with the platform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60D20-B046-4B99-9364-4C269AEC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19" y="1930400"/>
            <a:ext cx="4439270" cy="198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406D4-7142-4812-B5EB-3AA91F7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9" y="3911877"/>
            <a:ext cx="6844528" cy="29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23EF-A886-40E8-A74A-C471E941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r/parenting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C3BA9F0-E613-4FC4-96BD-46317D2AC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51" y="1483360"/>
            <a:ext cx="6491634" cy="51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9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054C7-69CD-4262-BFF9-B0274A9C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0381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A7B2C-832A-4356-B055-E90AE4BB7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0"/>
            <a:ext cx="603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0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68407" cy="3880773"/>
          </a:xfrm>
        </p:spPr>
        <p:txBody>
          <a:bodyPr>
            <a:normAutofit/>
          </a:bodyPr>
          <a:lstStyle/>
          <a:p>
            <a:r>
              <a:rPr lang="en-US" dirty="0"/>
              <a:t>Imports</a:t>
            </a:r>
          </a:p>
          <a:p>
            <a:pPr lvl="1"/>
            <a:r>
              <a:rPr lang="en-US" dirty="0">
                <a:hlinkClick r:id="rId3"/>
              </a:rPr>
              <a:t>PRAW: Python Reddit API Wrapper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PANDAS: Python-based data analysis 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Requests</a:t>
            </a:r>
            <a:endParaRPr lang="en-US" dirty="0"/>
          </a:p>
          <a:p>
            <a:pPr lvl="1"/>
            <a:r>
              <a:rPr lang="en-US" dirty="0">
                <a:solidFill>
                  <a:srgbClr val="464646"/>
                </a:solidFill>
                <a:latin typeface="Source Sans Pro" panose="020B0503030403020204" pitchFamily="34" charset="0"/>
                <a:hlinkClick r:id="rId6"/>
              </a:rPr>
              <a:t>JSON: JavaScript Object Notation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95DA0-08ED-4EA2-8551-21D7379867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288"/>
          <a:stretch/>
        </p:blipFill>
        <p:spPr>
          <a:xfrm>
            <a:off x="5145741" y="2160589"/>
            <a:ext cx="4248140" cy="29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7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68407" cy="3880773"/>
          </a:xfrm>
        </p:spPr>
        <p:txBody>
          <a:bodyPr/>
          <a:lstStyle/>
          <a:p>
            <a:r>
              <a:rPr lang="en-US" dirty="0"/>
              <a:t>Accessing the API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6110287-9219-4760-91B5-D72D19697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5356"/>
            <a:ext cx="11954687" cy="33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16" y="1488613"/>
            <a:ext cx="3343352" cy="3880773"/>
          </a:xfrm>
        </p:spPr>
        <p:txBody>
          <a:bodyPr/>
          <a:lstStyle/>
          <a:p>
            <a:r>
              <a:rPr lang="en-US" dirty="0"/>
              <a:t>Defining what you want pulled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94EF8-D69E-4397-AFE4-73247461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57"/>
          <a:stretch/>
        </p:blipFill>
        <p:spPr>
          <a:xfrm>
            <a:off x="347698" y="2664020"/>
            <a:ext cx="7208193" cy="3879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4740A-9A9F-45BA-8FC0-EFDA1E4F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86" y="1930400"/>
            <a:ext cx="8171314" cy="33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0F4D-5D5D-4C86-A9BB-6FF5638E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B4D2A-5A00-4B93-8F1A-4AD94D12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5161"/>
            <a:ext cx="3182634" cy="3252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B47D1-FB60-4F6B-BB6B-3018447C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970" y="4026186"/>
            <a:ext cx="3803404" cy="280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DC0A3C-AF1D-4140-962E-797D7C6E6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342" y="3666287"/>
            <a:ext cx="3543795" cy="315321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A5B5F60-2A75-4379-AA0A-340832FE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15" y="227200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rkview Mirro Center to begin offering walk-in appointments - WOWO 1190 AM  | 107.5 FM">
            <a:extLst>
              <a:ext uri="{FF2B5EF4-FFF2-40B4-BE49-F238E27FC236}">
                <a16:creationId xmlns:a16="http://schemas.microsoft.com/office/drawing/2014/main" id="{82F0A1BD-C351-4AF5-8D24-2619F880C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b="18922"/>
          <a:stretch/>
        </p:blipFill>
        <p:spPr bwMode="auto">
          <a:xfrm>
            <a:off x="7711262" y="279229"/>
            <a:ext cx="3803404" cy="17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88085-1AC1-437F-B59C-5275B7688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34" y="2099023"/>
            <a:ext cx="6249272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94" y="1488613"/>
            <a:ext cx="4468407" cy="3880773"/>
          </a:xfrm>
        </p:spPr>
        <p:txBody>
          <a:bodyPr/>
          <a:lstStyle/>
          <a:p>
            <a:r>
              <a:rPr lang="en-US" dirty="0"/>
              <a:t>Search 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3B754-AE16-4489-8832-7193828C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71"/>
          <a:stretch/>
        </p:blipFill>
        <p:spPr>
          <a:xfrm>
            <a:off x="1373461" y="2073276"/>
            <a:ext cx="7241875" cy="46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68407" cy="3880773"/>
          </a:xfrm>
        </p:spPr>
        <p:txBody>
          <a:bodyPr/>
          <a:lstStyle/>
          <a:p>
            <a:r>
              <a:rPr lang="en-US" dirty="0"/>
              <a:t>Check to see if pull was successful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DB9D3-E30B-4CBF-A505-9A992475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030091"/>
            <a:ext cx="11211390" cy="20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7D7E-D3C9-4C6B-B1CD-168F803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2B9C-FC0F-4281-9EF6-FA04658C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468407" cy="3880773"/>
          </a:xfrm>
        </p:spPr>
        <p:txBody>
          <a:bodyPr/>
          <a:lstStyle/>
          <a:p>
            <a:r>
              <a:rPr lang="en-US" dirty="0"/>
              <a:t>Writing to a file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AF9C6-C6EA-40B4-AA78-1E03E8E4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8" y="2244759"/>
            <a:ext cx="11708061" cy="29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8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1201270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429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339050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806823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715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F5004-531A-4F13-86C9-5E8B584FE356}"/>
              </a:ext>
            </a:extLst>
          </p:cNvPr>
          <p:cNvSpPr txBox="1"/>
          <p:nvPr/>
        </p:nvSpPr>
        <p:spPr>
          <a:xfrm>
            <a:off x="762485" y="1559859"/>
            <a:ext cx="859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Preferred method from Platform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Access metadata (depends on 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Download large amounts of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8075-96A5-43D5-89D2-0638D4371012}"/>
              </a:ext>
            </a:extLst>
          </p:cNvPr>
          <p:cNvSpPr txBox="1"/>
          <p:nvPr/>
        </p:nvSpPr>
        <p:spPr>
          <a:xfrm>
            <a:off x="762485" y="4433872"/>
            <a:ext cx="859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Technical proficiency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Constant updates to what API allows for (and doesn’t)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Limited to public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6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57B1-2FA4-457E-A2C3-BE407F39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“Scrapping”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32BEB-8039-4BB7-8B3B-8D961712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1225"/>
            <a:ext cx="8596668" cy="4320138"/>
          </a:xfrm>
        </p:spPr>
        <p:txBody>
          <a:bodyPr>
            <a:normAutofit/>
          </a:bodyPr>
          <a:lstStyle/>
          <a:p>
            <a:r>
              <a:rPr lang="en-US" sz="2400" dirty="0"/>
              <a:t>Building a web scraper (Computational)</a:t>
            </a:r>
          </a:p>
          <a:p>
            <a:pPr lvl="1"/>
            <a:r>
              <a:rPr lang="en-US" sz="2200" dirty="0"/>
              <a:t>A tool that goes through and automatically captures data from the “screen” of the social media platform based on specific search criteria</a:t>
            </a:r>
          </a:p>
          <a:p>
            <a:pPr lvl="1"/>
            <a:r>
              <a:rPr lang="en-US" sz="2200" dirty="0"/>
              <a:t>Gather text, images, or videos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dirty="0"/>
              <a:t>Manual (By-hand)</a:t>
            </a:r>
          </a:p>
          <a:p>
            <a:pPr lvl="1"/>
            <a:r>
              <a:rPr lang="en-US" sz="2200" dirty="0"/>
              <a:t>Individuals logging into the platform with a valid account and collecting data manually based on specific search criteria. 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0126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1201270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429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1948395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2DA-F6D3-4DF0-A06E-3465281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82" y="806823"/>
            <a:ext cx="8596668" cy="1320800"/>
          </a:xfrm>
        </p:spPr>
        <p:txBody>
          <a:bodyPr/>
          <a:lstStyle/>
          <a:p>
            <a:r>
              <a:rPr lang="en-US" dirty="0"/>
              <a:t>Benefits?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000D90-197D-470D-B096-6E3A2A50C7FD}"/>
              </a:ext>
            </a:extLst>
          </p:cNvPr>
          <p:cNvSpPr txBox="1">
            <a:spLocks/>
          </p:cNvSpPr>
          <p:nvPr/>
        </p:nvSpPr>
        <p:spPr>
          <a:xfrm>
            <a:off x="762485" y="37158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F5004-531A-4F13-86C9-5E8B584FE356}"/>
              </a:ext>
            </a:extLst>
          </p:cNvPr>
          <p:cNvSpPr txBox="1"/>
          <p:nvPr/>
        </p:nvSpPr>
        <p:spPr>
          <a:xfrm>
            <a:off x="762485" y="1559859"/>
            <a:ext cx="859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Quick (Computational)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Automated (Computational)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Within scope of most Terms of Service (By-hand)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08075-96A5-43D5-89D2-0638D4371012}"/>
              </a:ext>
            </a:extLst>
          </p:cNvPr>
          <p:cNvSpPr txBox="1"/>
          <p:nvPr/>
        </p:nvSpPr>
        <p:spPr>
          <a:xfrm>
            <a:off x="762485" y="4390200"/>
            <a:ext cx="859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(By-hand)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Goes against most Terms of Service (Computational)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Limited to public data (Both)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7097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368E-7147-41E3-AB6D-61074EEE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7DBC1-3D03-4326-BA13-FB8B09E5D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Computer Science/Info Sci undergraduates!</a:t>
            </a:r>
          </a:p>
          <a:p>
            <a:endParaRPr lang="en-US" sz="2800" dirty="0"/>
          </a:p>
          <a:p>
            <a:r>
              <a:rPr lang="en-US" sz="2800" dirty="0"/>
              <a:t>Online Training</a:t>
            </a:r>
          </a:p>
          <a:p>
            <a:pPr lvl="1"/>
            <a:r>
              <a:rPr lang="en-US" sz="2600" dirty="0">
                <a:hlinkClick r:id="rId2"/>
              </a:rPr>
              <a:t>Social Media Data Analytics (Univ of Washington)</a:t>
            </a:r>
            <a:endParaRPr lang="en-US" sz="2600" dirty="0"/>
          </a:p>
          <a:p>
            <a:pPr lvl="1"/>
            <a:r>
              <a:rPr lang="en-US" sz="2600" dirty="0">
                <a:hlinkClick r:id="rId3"/>
              </a:rPr>
              <a:t>The Data Scientists Tool Box (Johns Hopkins Univ.)</a:t>
            </a:r>
            <a:endParaRPr lang="en-US" sz="2600" dirty="0"/>
          </a:p>
          <a:p>
            <a:pPr lvl="1"/>
            <a:r>
              <a:rPr lang="en-US" sz="2600" dirty="0">
                <a:hlinkClick r:id="rId4"/>
              </a:rPr>
              <a:t>Introduction to Social Media Analytics (Emory Univ.)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790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8D2-13CA-460F-97B3-E5288A3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14" y="3388360"/>
            <a:ext cx="8596668" cy="1320800"/>
          </a:xfrm>
        </p:spPr>
        <p:txBody>
          <a:bodyPr/>
          <a:lstStyle/>
          <a:p>
            <a:r>
              <a:rPr lang="en-US" dirty="0"/>
              <a:t>What are the ethical considerations of using social media data in research?</a:t>
            </a:r>
          </a:p>
        </p:txBody>
      </p:sp>
    </p:spTree>
    <p:extLst>
      <p:ext uri="{BB962C8B-B14F-4D97-AF65-F5344CB8AC3E}">
        <p14:creationId xmlns:p14="http://schemas.microsoft.com/office/powerpoint/2010/main" val="7960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58520-4A24-4B16-966C-166C8B9D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732785"/>
            <a:ext cx="4356847" cy="5392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8CE77-E53B-4DE3-AB06-1F3408ED8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51"/>
          <a:stretch/>
        </p:blipFill>
        <p:spPr>
          <a:xfrm>
            <a:off x="5497232" y="1571992"/>
            <a:ext cx="4650815" cy="4237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C76EF-701F-4F9B-9207-92CD73CB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598" y="1900422"/>
            <a:ext cx="1899000" cy="18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8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D042-CEC3-49E6-8236-891CE14D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A90D-E497-4CDE-855C-E6EF7591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Legal/Policy</a:t>
            </a:r>
          </a:p>
          <a:p>
            <a:r>
              <a:rPr lang="en-US" sz="3200" dirty="0"/>
              <a:t>Balancing out the potential harm </a:t>
            </a:r>
          </a:p>
          <a:p>
            <a:pPr lvl="1"/>
            <a:r>
              <a:rPr lang="en-US" sz="3000" dirty="0"/>
              <a:t>Does public = publishable? </a:t>
            </a:r>
          </a:p>
          <a:p>
            <a:pPr lvl="1"/>
            <a:r>
              <a:rPr lang="en-US" sz="3000" dirty="0"/>
              <a:t>What does it mean if someone can infer that someone’s data is being used in my work?</a:t>
            </a:r>
          </a:p>
          <a:p>
            <a:r>
              <a:rPr lang="en-US" sz="3200" dirty="0"/>
              <a:t>Fluidity of social norms</a:t>
            </a:r>
          </a:p>
        </p:txBody>
      </p:sp>
    </p:spTree>
    <p:extLst>
      <p:ext uri="{BB962C8B-B14F-4D97-AF65-F5344CB8AC3E}">
        <p14:creationId xmlns:p14="http://schemas.microsoft.com/office/powerpoint/2010/main" val="413995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D7C9-9EBD-4E55-A214-77241FF6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86AB-FF79-4238-B9D1-57BC7A9A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8D2-13CA-460F-97B3-E5288A3B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4" y="1915160"/>
            <a:ext cx="8596668" cy="1320800"/>
          </a:xfrm>
        </p:spPr>
        <p:txBody>
          <a:bodyPr>
            <a:noAutofit/>
          </a:bodyPr>
          <a:lstStyle/>
          <a:p>
            <a:r>
              <a:rPr lang="en-US" sz="5400" b="1" dirty="0"/>
              <a:t>Why would you want to use social media in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328653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8DA72D-2A19-42A7-984A-5AAB42C3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1946"/>
          <a:stretch/>
        </p:blipFill>
        <p:spPr bwMode="auto">
          <a:xfrm>
            <a:off x="2140086" y="1200204"/>
            <a:ext cx="6077016" cy="54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2E7CEA-29F7-4BC1-B3F9-27E86C07D760}"/>
              </a:ext>
            </a:extLst>
          </p:cNvPr>
          <p:cNvSpPr/>
          <p:nvPr/>
        </p:nvSpPr>
        <p:spPr>
          <a:xfrm>
            <a:off x="3714750" y="3497408"/>
            <a:ext cx="600075" cy="41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8DA72D-2A19-42A7-984A-5AAB42C3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1946"/>
          <a:stretch/>
        </p:blipFill>
        <p:spPr bwMode="auto">
          <a:xfrm>
            <a:off x="2140086" y="1200204"/>
            <a:ext cx="6077016" cy="54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2E7CEA-29F7-4BC1-B3F9-27E86C07D760}"/>
              </a:ext>
            </a:extLst>
          </p:cNvPr>
          <p:cNvSpPr/>
          <p:nvPr/>
        </p:nvSpPr>
        <p:spPr>
          <a:xfrm>
            <a:off x="3714750" y="3497408"/>
            <a:ext cx="600075" cy="41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D68DA-4464-4CC8-84D7-7CA27CCC05B6}"/>
              </a:ext>
            </a:extLst>
          </p:cNvPr>
          <p:cNvSpPr txBox="1"/>
          <p:nvPr/>
        </p:nvSpPr>
        <p:spPr>
          <a:xfrm>
            <a:off x="7349787" y="2748214"/>
            <a:ext cx="2702127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Social Media platform community &amp; technical affordances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261D9-E68B-4AF4-9B09-F1672C2B38B7}"/>
              </a:ext>
            </a:extLst>
          </p:cNvPr>
          <p:cNvSpPr txBox="1"/>
          <p:nvPr/>
        </p:nvSpPr>
        <p:spPr>
          <a:xfrm>
            <a:off x="1220686" y="3449169"/>
            <a:ext cx="135106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Social media content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0AE6C5-4E3E-4929-A9D1-0AB5AE28F022}"/>
              </a:ext>
            </a:extLst>
          </p:cNvPr>
          <p:cNvCxnSpPr>
            <a:cxnSpLocks/>
          </p:cNvCxnSpPr>
          <p:nvPr/>
        </p:nvCxnSpPr>
        <p:spPr>
          <a:xfrm flipV="1">
            <a:off x="2571750" y="3704121"/>
            <a:ext cx="1143000" cy="206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D2646C-AAF4-4A18-A510-1D7A7F76A7B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457825" y="2946400"/>
            <a:ext cx="1891962" cy="2634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3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D19B-0F3F-4D92-A2D2-3AF08BBA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Scope: Platforms</a:t>
            </a:r>
          </a:p>
        </p:txBody>
      </p:sp>
      <p:pic>
        <p:nvPicPr>
          <p:cNvPr id="4098" name="Picture 2" descr="TikTok Logo - Royalty-Free GIF - Animated Sticker - Free PNG - Animated Icon">
            <a:extLst>
              <a:ext uri="{FF2B5EF4-FFF2-40B4-BE49-F238E27FC236}">
                <a16:creationId xmlns:a16="http://schemas.microsoft.com/office/drawing/2014/main" id="{CED7CFEF-CA43-4D9F-B7F2-A89446AD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6" y="1495598"/>
            <a:ext cx="1933402" cy="19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o Made That Twitter Bird? - The New York Times">
            <a:extLst>
              <a:ext uri="{FF2B5EF4-FFF2-40B4-BE49-F238E27FC236}">
                <a16:creationId xmlns:a16="http://schemas.microsoft.com/office/drawing/2014/main" id="{D2D41633-79BE-4C64-9002-73E98332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3429000"/>
            <a:ext cx="2211378" cy="16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at Is The Reddit Logo Called?">
            <a:extLst>
              <a:ext uri="{FF2B5EF4-FFF2-40B4-BE49-F238E27FC236}">
                <a16:creationId xmlns:a16="http://schemas.microsoft.com/office/drawing/2014/main" id="{611A4647-F4AA-4F43-818C-11DE88BC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6" y="5233843"/>
            <a:ext cx="1381759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stagram Logo transparent PNG - StickPNG">
            <a:extLst>
              <a:ext uri="{FF2B5EF4-FFF2-40B4-BE49-F238E27FC236}">
                <a16:creationId xmlns:a16="http://schemas.microsoft.com/office/drawing/2014/main" id="{FBDB4E72-8BB4-4641-80D3-5656171D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00" y="1801899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846D769-45B4-4F09-A1CA-54E3B967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03" y="1801899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napchat Logo, history, meaning, symbol, PNG">
            <a:extLst>
              <a:ext uri="{FF2B5EF4-FFF2-40B4-BE49-F238E27FC236}">
                <a16:creationId xmlns:a16="http://schemas.microsoft.com/office/drawing/2014/main" id="{D483D374-D1E3-457C-A7B5-29E8816E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72" y="3544371"/>
            <a:ext cx="2379687" cy="13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Youtube Logo - Free vector graphic on Pixabay">
            <a:extLst>
              <a:ext uri="{FF2B5EF4-FFF2-40B4-BE49-F238E27FC236}">
                <a16:creationId xmlns:a16="http://schemas.microsoft.com/office/drawing/2014/main" id="{2EBC22E7-D5BC-4B3E-9A53-130F6BAB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27" y="5349273"/>
            <a:ext cx="1655573" cy="11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iscord Logo, history, meaning, symbol, PNG">
            <a:extLst>
              <a:ext uri="{FF2B5EF4-FFF2-40B4-BE49-F238E27FC236}">
                <a16:creationId xmlns:a16="http://schemas.microsoft.com/office/drawing/2014/main" id="{E5CDBD9A-9D88-4AAE-9EC9-722DD63C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61" y="5209023"/>
            <a:ext cx="2261301" cy="12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WhatsApp logo and symbol, meaning, history, PNG">
            <a:extLst>
              <a:ext uri="{FF2B5EF4-FFF2-40B4-BE49-F238E27FC236}">
                <a16:creationId xmlns:a16="http://schemas.microsoft.com/office/drawing/2014/main" id="{C2B267A4-574A-4F37-A839-3DA5443E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5" y="3496574"/>
            <a:ext cx="2379687" cy="13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4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8BF20E-A5C2-406C-8B9F-42CB0E7A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14" y="360877"/>
            <a:ext cx="5014566" cy="6136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EBB38-C4D0-4691-A8C7-EF2392802691}"/>
              </a:ext>
            </a:extLst>
          </p:cNvPr>
          <p:cNvSpPr txBox="1"/>
          <p:nvPr/>
        </p:nvSpPr>
        <p:spPr>
          <a:xfrm>
            <a:off x="5750560" y="176784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culture are you wanting to study? </a:t>
            </a:r>
          </a:p>
          <a:p>
            <a:endParaRPr lang="en-US" sz="2800" dirty="0"/>
          </a:p>
          <a:p>
            <a:r>
              <a:rPr lang="en-US" sz="2800" dirty="0"/>
              <a:t>How do policies shape the interaction in that online space? Does that matter? </a:t>
            </a:r>
          </a:p>
        </p:txBody>
      </p:sp>
    </p:spTree>
    <p:extLst>
      <p:ext uri="{BB962C8B-B14F-4D97-AF65-F5344CB8AC3E}">
        <p14:creationId xmlns:p14="http://schemas.microsoft.com/office/powerpoint/2010/main" val="1253372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924</Words>
  <Application>Microsoft Office PowerPoint</Application>
  <PresentationFormat>Widescreen</PresentationFormat>
  <Paragraphs>166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-apple-system</vt:lpstr>
      <vt:lpstr>Arial</vt:lpstr>
      <vt:lpstr>Calibri</vt:lpstr>
      <vt:lpstr>Lato</vt:lpstr>
      <vt:lpstr>Source Sans Pro</vt:lpstr>
      <vt:lpstr>Trebuchet MS</vt:lpstr>
      <vt:lpstr>Wingdings 3</vt:lpstr>
      <vt:lpstr>Facet</vt:lpstr>
      <vt:lpstr>Social Media Data: How to Get It and What You Need to Know</vt:lpstr>
      <vt:lpstr>Follow Along!</vt:lpstr>
      <vt:lpstr>Who am I?</vt:lpstr>
      <vt:lpstr>PowerPoint Presentation</vt:lpstr>
      <vt:lpstr>Why would you want to use social media in your research?</vt:lpstr>
      <vt:lpstr>PowerPoint Presentation</vt:lpstr>
      <vt:lpstr>PowerPoint Presentation</vt:lpstr>
      <vt:lpstr>Understanding Scope: Platforms</vt:lpstr>
      <vt:lpstr>PowerPoint Presentation</vt:lpstr>
      <vt:lpstr>PowerPoint Presentation</vt:lpstr>
      <vt:lpstr>Understanding Scope: Audience</vt:lpstr>
      <vt:lpstr>Who is your community? </vt:lpstr>
      <vt:lpstr>Who is your community? </vt:lpstr>
      <vt:lpstr>Why I use social media in my research</vt:lpstr>
      <vt:lpstr>Where would you start in planning your integration of social media data into your research?</vt:lpstr>
      <vt:lpstr>Organizing your plan of attack</vt:lpstr>
      <vt:lpstr>How do we “get” data?</vt:lpstr>
      <vt:lpstr>Buying/Downloading Data</vt:lpstr>
      <vt:lpstr>Benefits?</vt:lpstr>
      <vt:lpstr>Benefits?</vt:lpstr>
      <vt:lpstr>Asking people to share their data</vt:lpstr>
      <vt:lpstr>Benefits?</vt:lpstr>
      <vt:lpstr>Benefits?</vt:lpstr>
      <vt:lpstr>Platform API</vt:lpstr>
      <vt:lpstr>Example: r/parenting</vt:lpstr>
      <vt:lpstr>The Code</vt:lpstr>
      <vt:lpstr>The Code</vt:lpstr>
      <vt:lpstr>The Code</vt:lpstr>
      <vt:lpstr>The Code</vt:lpstr>
      <vt:lpstr>The Code</vt:lpstr>
      <vt:lpstr>The Code</vt:lpstr>
      <vt:lpstr>The Code</vt:lpstr>
      <vt:lpstr>Benefits?</vt:lpstr>
      <vt:lpstr>Benefits?</vt:lpstr>
      <vt:lpstr>“Scrapping” Data</vt:lpstr>
      <vt:lpstr>Benefits?</vt:lpstr>
      <vt:lpstr>Benefits?</vt:lpstr>
      <vt:lpstr>Strategies for implementation</vt:lpstr>
      <vt:lpstr>What are the ethical considerations of using social media data in research?</vt:lpstr>
      <vt:lpstr>Ethical Considerations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Data: How to Get It and What You Need to Know</dc:title>
  <dc:creator>Jessica Pater</dc:creator>
  <cp:lastModifiedBy>Jessica Pater</cp:lastModifiedBy>
  <cp:revision>1</cp:revision>
  <dcterms:created xsi:type="dcterms:W3CDTF">2021-10-22T11:23:19Z</dcterms:created>
  <dcterms:modified xsi:type="dcterms:W3CDTF">2021-10-22T15:48:04Z</dcterms:modified>
</cp:coreProperties>
</file>